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5" r:id="rId3"/>
    <p:sldId id="293" r:id="rId4"/>
    <p:sldId id="286" r:id="rId5"/>
    <p:sldId id="287" r:id="rId6"/>
    <p:sldId id="288" r:id="rId7"/>
    <p:sldId id="276" r:id="rId8"/>
    <p:sldId id="262" r:id="rId9"/>
    <p:sldId id="258" r:id="rId10"/>
    <p:sldId id="264" r:id="rId11"/>
    <p:sldId id="289" r:id="rId12"/>
    <p:sldId id="267" r:id="rId13"/>
    <p:sldId id="263" r:id="rId14"/>
    <p:sldId id="290" r:id="rId15"/>
    <p:sldId id="291" r:id="rId16"/>
    <p:sldId id="292" r:id="rId17"/>
    <p:sldId id="294" r:id="rId18"/>
    <p:sldId id="268" r:id="rId19"/>
    <p:sldId id="260" r:id="rId20"/>
    <p:sldId id="295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453C"/>
    <a:srgbClr val="CCB1CC"/>
    <a:srgbClr val="D0C8A0"/>
    <a:srgbClr val="B4DFB4"/>
    <a:srgbClr val="657F95"/>
    <a:srgbClr val="E6E6E6"/>
    <a:srgbClr val="CE9681"/>
    <a:srgbClr val="CFC79E"/>
    <a:srgbClr val="D4A9D4"/>
    <a:srgbClr val="DED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0" autoAdjust="0"/>
  </p:normalViewPr>
  <p:slideViewPr>
    <p:cSldViewPr snapToGrid="0">
      <p:cViewPr>
        <p:scale>
          <a:sx n="62" d="100"/>
          <a:sy n="62" d="100"/>
        </p:scale>
        <p:origin x="936" y="6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0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10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0 9441 0 0,'0'0'6611'0'0,"-6"7"-6600"0"0,3-4 5 0 0,-11 16 29 0 0,14-18-38 0 0,-1 0 0 0 0,1 0 0 0 0,0 0 0 0 0,-1-1 0 0 0,1 1 0 0 0,0-1 0 0 0,0 1 0 0 0,0 0 0 0 0,0 0 0 0 0,0-1 0 0 0,0 1 0 0 0,0 0 0 0 0,0 0 0 0 0,0 0 0 0 0,0-1 0 0 0,0 1 0 0 0,0 0 0 0 0,1 0 0 0 0,-1 0 0 0 0,0-1 0 0 0,1 0 0 0 0,-1 1 0 0 0,0 0 0 0 0,0 0 0 0 0,1 0 0 0 0,-1-1 0 0 0,1 0 0 0 0,-1 1 0 0 0,1 0 0 0 0,0-1 0 0 0,-1 2 0 0 0,48 42 1548 0 0,-39-33-1204 0 0,0-2-1 0 0,2 0 1 0 0,-2 0 0 0 0,3-1-1 0 0,21 14 1 0 0,-33-21-342 0 0,1-1 0 0 0,1 1 0 0 0,-1-1 0 0 0,-1 0 0 0 0,2 0 0 0 0,-1 0 0 0 0,0 0 0 0 0,0 0-1 0 0,1 1 1 0 0,-1-1 0 0 0,0-1 0 0 0,0 1 0 0 0,1 0 0 0 0,-2 0 0 0 0,2 0 0 0 0,-1 0 0 0 0,0 0 0 0 0,0-1 0 0 0,0 1 0 0 0,0-1-1 0 0,1 0 1 0 0,-2 1 0 0 0,1-1 0 0 0,1 1 0 0 0,-1-1 0 0 0,-1 0 0 0 0,1 0 0 0 0,0 0 0 0 0,0 1 0 0 0,0-1 0 0 0,-1 0 0 0 0,1 0 0 0 0,0 0-1 0 0,-1 0 1 0 0,1 0 0 0 0,0 0 0 0 0,-1 0 0 0 0,0 0 0 0 0,0-1 0 0 0,1 1 0 0 0,-1 1 0 0 0,0-2 0 0 0,0 1 0 0 0,0 0 0 0 0,1 0-1 0 0,-1-1 1 0 0,0 1 0 0 0,-1 0 0 0 0,1 0 0 0 0,0-1 0 0 0,0 2 0 0 0,-1-2 0 0 0,1 1 0 0 0,0 0 0 0 0,0 0 0 0 0,-1 0 0 0 0,1 0-1 0 0,-1 0 1 0 0,0 0 0 0 0,-1-2 0 0 0,1 2-157 0 0,-1-1 0 0 0,1 2-1 0 0,0-2 1 0 0,-1 0 0 0 0,2 1-1 0 0,-1-1 1 0 0,-1 1 0 0 0,1-1-1 0 0,0 0 1 0 0,1 1 0 0 0,0-1-1 0 0,-1 0 1 0 0,0 0 0 0 0,1 1-1 0 0,-1-2 1 0 0,1 2 0 0 0,0-1-1 0 0,-1 0 1 0 0,1 0 0 0 0,1-3-1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19 848 0 0,'0'0'11363'0'0,"11"2"-10719"0"0,43 4-4 0 0,-1-2 0 0 0,1-2 1 0 0,-1-3-1 0 0,1-2 0 0 0,101-19 1 0 0,-128 19-549 0 0,54 0 1 0 0,-81 3-89 0 0,1 0 0 0 0,1 0-2 0 0,26 0-43 0 0,48 7-1 0 0,-74-7 40 0 0,-1 0 1 0 0,0 0-1 0 0,1 0 1 0 0,-1 1-1 0 0,0-1 1 0 0,0 0-1 0 0,1 1 1 0 0,-1-1-1 0 0,0 1 1 0 0,0-1-1 0 0,0 1 1 0 0,0 0-1 0 0,1-1 1 0 0,-1 1-1 0 0,0 0 1 0 0,0 0-1 0 0,0 0 1 0 0,1 1-1 0 0,3 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0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1068 0 0,'4'2'13004'0'0,"5"4"-12668"0"0,1 0 0 0 0,-1-1 0 0 0,2 0 1 0 0,-1-1-1 0 0,0 0 0 0 0,1-1 0 0 0,-1 0 0 0 0,1 0 0 0 0,0-1 0 0 0,18 1 0 0 0,127-2 546 0 0,-90-3-867 0 0,75-5-1 0 0,-86 3 29 0 0,103 5 0 0 0,-130 10-21 0 0,-26-10-24 0 0,1 0-1 0 0,-1 1 1 0 0,1-1 0 0 0,-1 0 0 0 0,1 0-1 0 0,-1 0 1 0 0,1-1 0 0 0,0 1-1 0 0,4 0 1 0 0,-12-1-498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 5420 0 0,'0'0'10731'0'0,"7"0"-10267"0"0,183-27 1029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6.3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4972 0 0,'0'0'9296'0'0,"14"0"-9068"0"0,13 1-355 0 0,31 0 2034 0 0,76 12 0 0 0,-113-10-1890 0 0,1-2 1 0 0,-1 0-1 0 0,37-3 1 0 0,40 2-51 0 0,-41 3 41 0 0,-44-3-12 0 0,0 1 0 0 0,0 0 1 0 0,16 4-1 0 0,29 0-776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 3600 0 0,'0'0'6937'0'0,"12"-3"-6232"0"0,37-9-1 0 0,-44 12-470 0 0,1-1 0 0 0,0 1 0 0 0,-1 0 0 0 0,1 0 0 0 0,0 1 0 0 0,-1-1 1 0 0,1 1-1 0 0,-1 1 0 0 0,1-1 0 0 0,-1 1 0 0 0,0 0 0 0 0,8 4 0 0 0,7 1 328 0 0,34 7 428 0 0,-41-12-876 0 0,-1 0 0 0 0,1 1 0 0 0,-1 1-1 0 0,0 0 1 0 0,0 0 0 0 0,0 1-1 0 0,-1 1 1 0 0,1 0 0 0 0,-1 1 0 0 0,15 11-1 0 0,-23-12 134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0 257 1096 0 0,'0'0'11338'0'0,"5"-11"-10840"0"0,-1 2-103 0 0,0 0 1 0 0,0-1-1 0 0,-1 0 1 0 0,0 0-1 0 0,-1 0 1 0 0,0 0-1 0 0,-1 0 1 0 0,0 0-1 0 0,-1 0 1 0 0,0-1-1 0 0,0 1 1 0 0,-4-18-1 0 0,4 26-368 0 0,0-1 0 0 0,0 1 0 0 0,0 0 0 0 0,0 0 0 0 0,0 0 0 0 0,0 0 0 0 0,0 0 0 0 0,1 0 0 0 0,-1-1 0 0 0,1 1 0 0 0,0 0 0 0 0,-1 0 0 0 0,1 0 0 0 0,0 0 0 0 0,0 1 0 0 0,0-1 0 0 0,0 0 0 0 0,1 0 0 0 0,-1 1 0 0 0,0-1 0 0 0,1 0 0 0 0,-1 1 0 0 0,1 0 0 0 0,0-1 0 0 0,-1 1 0 0 0,1 0 0 0 0,0 0 0 0 0,0 0 0 0 0,0 0 0 0 0,3-1 0 0 0,9-6 105 0 0,1 1-1 0 0,28-8 1 0 0,-37 13-86 0 0,10-2-43 0 0,-1 1-1 0 0,1 1 0 0 0,0 1 1 0 0,-1 0-1 0 0,1 1 0 0 0,24 3 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0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326 1 5032 0 0,'0'0'7578'0'0,"-11"12"-6844"0"0,-15 18 138 0 0,1 2 0 0 0,-26 42-1 0 0,-43 61 666 0 0,64-95-1405 0 0,1 2 1 0 0,-24 45-1 0 0,52-86-135 0 0,0 0 0 0 0,1 1 0 0 0,-1-1 0 0 0,0 0 0 0 0,1 1 0 0 0,-1-1 0 0 0,1 0 0 0 0,-1 1 0 0 0,1-1 0 0 0,0 1 0 0 0,-1-1 0 0 0,1 1 0 0 0,0-1 0 0 0,0 1 0 0 0,0-1 0 0 0,0 0 0 0 0,0 1 0 0 0,1 1 0 0 0,0-3 15 0 0,0 0 0 0 0,0-1 0 0 0,0 1 0 0 0,-1 0 0 0 0,1-1 0 0 0,0 1 0 0 0,0-1 0 0 0,0 1 0 0 0,0-1 0 0 0,-1 1 0 0 0,1-1 0 0 0,0 1 0 0 0,-1-1 0 0 0,1 0 0 0 0,0 1 0 0 0,-1-1 0 0 0,1 0 0 0 0,-1 0 0 0 0,1 1 0 0 0,-1-1 0 0 0,1 0 0 0 0,-1 0 0 0 0,0 0 0 0 0,1 0 0 0 0,-1 0 0 0 0,0 0 0 0 0,0-1 0 0 0,9-20 44 0 0,0 0 1 0 0,-2 0-1 0 0,-1-1 1 0 0,-1 0 0 0 0,-1 0-1 0 0,1-27 1 0 0,0 12-45 0 0,-4 35-171 0 0,1 0-1 0 0,-1 0 0 0 0,1-1 0 0 0,-1 1 0 0 0,1 0 0 0 0,0 1 0 0 0,0-1 1 0 0,1 0-1 0 0,-1 0 0 0 0,0 1 0 0 0,1 0 0 0 0,0-1 0 0 0,-1 1 0 0 0,1 0 1 0 0,0 0-1 0 0,0 0 0 0 0,0 1 0 0 0,1-1 0 0 0,4-1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1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5673 0 0,'4'3'9655'0'0,"13"6"-8904"0"0,-1 0 0 0 0,2-1 1 0 0,-1-1-1 0 0,1 0 0 0 0,0-2 0 0 0,36 8 0 0 0,123 9 666 0 0,-144-18-1245 0 0,358 17-1412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2.3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1 756 0 0,'0'0'14303'0'0,"15"4"-13709"0"0,23 5-59 0 0,1-1 0 0 0,74 4 0 0 0,100-7 450 0 0,-74-3-452 0 0,511 42 1405 0 0,188 3-831 0 0,-692-47-1299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39.9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478 32 24575,'-57'1'0,"14"0"0,-1-1 0,1-3 0,-82-14 0,95 11-341,0 2 0,0 1-1,-46 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20:29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24575,'476'0'0,"-454"2"0,-1 0 0,36 8 0,-34-5 0,0-1 0,26 2 0,198-7-1365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2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 24575,'136'-3'0,"148"7"0,-204 10 0,-58-9 0,0 0 0,33 1 0,517-5 0,-276-3 0,-269 1 0,0-2 0,36-8 0,41-4 0,56 13-291,-72 1-81,119-14 0,-99 4 372,214 8 0,-160 5 0,1129-2-330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6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36 24575,'49'0'0,"2"1"0,1-2 0,-1-2 0,58-12 0,-47 7 0,-1 2 0,1 2 0,91 8 0,-25-1 0,499-3-1365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9.3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 24575,'31'-1'0,"1"-2"0,30-7 0,45-4 0,462 10 0,-292 7 0,-237-3 0,24-1 0,1 3 0,94 15 0,-89-8 0,0-3 0,138-7 0,-78-2 0,-24 1 0,116 5 0,-141 11 0,-59-9 0,1 0 0,31 0 0,3-6-17,-40 0-252,0 1-1,1 0 0,-1 1 1,30 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0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3 322 1160 0 0,'0'0'8632'0'0,"-3"12"-8302"0"0,9 50 3921 0 0,-5-63-4187 0 0,19-13 1696 0 0,-18 11-1571 0 0,-1-1 0 0 0,1 0 0 0 0,-1 0 0 0 0,0 0 0 0 0,0 0 0 0 0,0 0 0 0 0,-1 0 0 0 0,1 0 0 0 0,-1 0 0 0 0,0-6 0 0 0,2 7-163 0 0,1 0 0 0 0,0 1 0 0 0,0-1 0 0 0,0 1 0 0 0,0 0 1 0 0,0 0-1 0 0,0 0 0 0 0,1 0 0 0 0,-1 1 0 0 0,0-1 0 0 0,1 1 0 0 0,5-2 0 0 0,0 0 77 0 0,35-15 159 0 0,1 2 0 0 0,0 1-1 0 0,1 3 1 0 0,0 2 0 0 0,64-6 0 0 0,235 2-11 0 0,21 35-32 0 0,-300-15-165 0 0,-100-5 272 0 0,-64 9 0 0 0,6 1-555 0 0,-144 2-187 0 0,-120-10 274 0 0,266-3 102 0 0,83 0 37 0 0,1 0 1 0 0,-1 0-1 0 0,0 0 0 0 0,1 0 1 0 0,-1-1-1 0 0,1 0 1 0 0,-1-1-1 0 0,1 0 0 0 0,-1 0 1 0 0,1 0-1 0 0,0 0 0 0 0,0-1 1 0 0,-9-6-1 0 0,1 1-44 0 0,1 1-1 0 0,-1 0 1 0 0,-1 0-1 0 0,1 2 1 0 0,-1 0-1 0 0,0 0 0 0 0,-1 1 1 0 0,1 1-1 0 0,-29-2 1 0 0,43 5 4 0 0,31-9-3069 0 0,164-109-6108 0 0,-107 61 4301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1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 93 784 0 0,'0'0'5416'0'0,"-14"-3"-4665"0"0,-9-2-533 0 0,-8 0 2468 0 0,-57-22 4264 0 0,102 24-5920 0 0,27 2-1123 0 0,446-8 1735 0 0,218 3-1095 0 0,-531 13-458 0 0,152 2 1099 0 0,-394-27-1401 0 0,-78 7-236 0 0,86 8 208 0 0,-76-13 0 0 0,135 15 131 0 0,0 1-1 0 0,0 0 1 0 0,0 0 0 0 0,0 0 0 0 0,0-1 0 0 0,0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2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4800 0 0,'0'0'5922'0'0,"14"4"-4695"0"0,6 1-842 0 0,58 16 1357 0 0,1-4-1 0 0,100 9 0 0 0,566-22 535 0 0,-383-8-1845 0 0,-26 3 42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1 112 196 0 0,'0'-4'13193'0'0,"0"3"-13151"0"0,0 0-1 0 0,0 0 0 0 0,0-1 0 0 0,1 1 1 0 0,-1 0-1 0 0,1 0 0 0 0,-1 0 1 0 0,1-1-1 0 0,-1 1 0 0 0,1 0 0 0 0,-1 0 1 0 0,1 0-1 0 0,0 0 0 0 0,0 0 1 0 0,-1 0-1 0 0,1 0 0 0 0,0 0 0 0 0,0 0 1 0 0,0 1-1 0 0,0-1 0 0 0,0 0 1 0 0,0 0-1 0 0,1 1 0 0 0,-1-1 1 0 0,0 1-1 0 0,0-1 0 0 0,0 1 0 0 0,0-1 1 0 0,1 1-1 0 0,-1 0 0 0 0,2 0 1 0 0,56-12 837 0 0,-36 9-617 0 0,243-32 1182 0 0,1 12 1 0 0,390 15-1 0 0,-289 23-1862 0 0,-343-12-2520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7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1552 0 0,'0'0'13385'0'0,"36"7"-11112"0"0,491 22 938 0 0,52 7-6469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4.4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1 836 0 0,'0'0'12615'0'0,"16"2"-11713"0"0,-3-1-788 0 0,26 2 1552 0 0,60-1-1 0 0,6-3-595 0 0,-8 1-3237 0 0,-33-8-4980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56 2832 0 0,'0'0'13457'0'0,"0"-6"-12807"0"0,-1 5-603 0 0,1-1-1 0 0,0 1 1 0 0,0-1 0 0 0,0 1-1 0 0,0-1 1 0 0,0 1 0 0 0,1 0 0 0 0,-1-1-1 0 0,0 1 1 0 0,1-1 0 0 0,-1 1-1 0 0,1 0 1 0 0,-1-1 0 0 0,1 1 0 0 0,0 0-1 0 0,-1-1 1 0 0,1 1 0 0 0,0 0-1 0 0,0 0 1 0 0,0 0 0 0 0,0 0 0 0 0,0 0-1 0 0,0 0 1 0 0,0 0 0 0 0,0 0-1 0 0,1 0 1 0 0,0 0 0 0 0,4-2 108 0 0,-1 1-1 0 0,1 0 1 0 0,0 1 0 0 0,0 0-1 0 0,-1 0 1 0 0,1 0 0 0 0,7 0-1 0 0,53 0-23 0 0,-6 0-1966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79B08-4E8A-4465-3ABE-DA84F5EB8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C324DC-A656-A962-68C2-8D0F947F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21467-FDD8-1ACD-859B-F446C116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3D75E8-5C84-323B-D088-E31C23F2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D065E-1572-7DC8-B709-586014DE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48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14657-0403-42D6-9665-83859254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2129B7-5F5B-4838-96B6-E9502AE6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B7C176-EAEA-17A4-0B59-558DB0A0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B3EC5-946C-7AE4-E240-3D57D720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0F552-BC82-C6DB-B8CD-0A7EB10B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5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73FBD7-1223-4110-8FF8-51780384F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888537-CA95-6EC7-0852-8329468EE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B4A852-6061-3CA3-BC9E-285A4E8E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EB4E22-B5BF-7ED8-CB59-0553AB0D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378A30-053D-AACC-2BAA-DD522EE8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33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07DDD-32EF-CD24-0676-4E47E075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C3B6-9331-2AB0-11F3-6FB11725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1F84F3-8680-D2AD-DFE1-28C78AFD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E8A96-0D8E-E7E9-B2E6-0225DCE6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AE450-F83B-BA95-F84B-B43E9AC0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56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AAE67-B41A-EE72-6B74-BCE32FB4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A4B3CF-146E-8DC1-D53F-6D50F602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637C3-944E-9286-8C91-F88A898A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E61A2-1F58-90EA-0E24-7557C56C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4E2A52-CE62-1534-C843-A841311C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88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67EC-F1C4-F723-72F4-433F8BC3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7B11F-6046-C9E5-BE87-0912DF01D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AA26D5-5894-15D0-E295-39EC1F1E6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E6ABB6-6441-3C6F-3149-CDA9FB0D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CACCCD-754B-566F-2C53-F70A874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3776E9-60EC-EB8D-2747-3DFC07D0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37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816E0-81B9-4556-235B-60BB58C5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ADD7D7-6D91-438B-F945-9122682E0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7DCD4E-9A38-43E2-BE68-53E675AC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9B70A1-B1F2-A884-6BA8-24D323DDD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577A0E-E5D5-143B-E5FD-1DE1F4580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03AB81-0C1D-3A50-4F9F-496D1B17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856345-2F07-B045-808A-6D873FC8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8A4D77-A34B-F738-BFE3-E809780D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A5A1-92FB-B3A1-8734-E161CA65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FEF1F-FDC1-E494-F0F4-709EDDC2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89AA56-165B-63BA-7D4E-82765EE3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736D64-5717-EA2F-C2AD-06B6B5DA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14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745A7B-CF58-6DE7-CCD0-D80D5074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9B7CD7-E041-1E05-9EBB-82085FAD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CF7FDF-3B45-2BAD-D3FF-DFC9B455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06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FCC66-B3B0-EE88-557A-0942433D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BA65B1-BFC3-515F-03F7-E20D4F6F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946910-366B-0BA2-7714-29E8548BF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509F6A-BE35-6971-963B-4A3B2117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C93B1C-204B-1DD3-312C-6935B0D9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807D46-9CB2-7E4A-A3D8-9789A4AF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79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3C24-45E8-7DCA-CB32-4642FBF0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005566-6EF8-2924-3171-0459AEC74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2AF6D7-6CDD-02C0-0F72-B2DD08170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63D50-1E92-E85E-C0EA-7DB402CD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58C43D-B6ED-503F-A298-3E9FFB73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8263B2-0024-A626-0F19-69E1A99D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90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128119-F391-190E-35B9-1F6FCFA3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D826E8-DE5A-F896-C5FD-3536B86FA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7DDAA-82FC-6394-C29C-CF9057F6E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601645-6E1C-A17C-AAF0-912FF944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80C0EA-3D6F-FC37-A60E-D46AE45AC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3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34.png"/><Relationship Id="rId4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hdphoto" Target="../media/hdphoto1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47.png"/><Relationship Id="rId4" Type="http://schemas.microsoft.com/office/2007/relationships/hdphoto" Target="../media/hdphoto1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26" Type="http://schemas.openxmlformats.org/officeDocument/2006/relationships/customXml" Target="../ink/ink4.xml"/><Relationship Id="rId21" Type="http://schemas.openxmlformats.org/officeDocument/2006/relationships/image" Target="../media/image19.png"/><Relationship Id="rId34" Type="http://schemas.openxmlformats.org/officeDocument/2006/relationships/customXml" Target="../ink/ink8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16.xml"/><Relationship Id="rId7" Type="http://schemas.openxmlformats.org/officeDocument/2006/relationships/image" Target="../media/image11.png"/><Relationship Id="rId71" Type="http://schemas.openxmlformats.org/officeDocument/2006/relationships/image" Target="../media/image44.png"/><Relationship Id="rId2" Type="http://schemas.openxmlformats.org/officeDocument/2006/relationships/image" Target="../media/image1.png"/><Relationship Id="rId29" Type="http://schemas.openxmlformats.org/officeDocument/2006/relationships/image" Target="../media/image23.png"/><Relationship Id="rId11" Type="http://schemas.openxmlformats.org/officeDocument/2006/relationships/image" Target="../media/image13.png"/><Relationship Id="rId32" Type="http://schemas.openxmlformats.org/officeDocument/2006/relationships/customXml" Target="../ink/ink7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66" Type="http://schemas.openxmlformats.org/officeDocument/2006/relationships/customXml" Target="../ink/ink15.xml"/><Relationship Id="rId5" Type="http://schemas.openxmlformats.org/officeDocument/2006/relationships/image" Target="../media/image10.png"/><Relationship Id="rId15" Type="http://schemas.openxmlformats.org/officeDocument/2006/relationships/customXml" Target="../ink/ink1.xml"/><Relationship Id="rId28" Type="http://schemas.openxmlformats.org/officeDocument/2006/relationships/customXml" Target="../ink/ink5.xml"/><Relationship Id="rId36" Type="http://schemas.openxmlformats.org/officeDocument/2006/relationships/customXml" Target="../ink/ink9.xml"/><Relationship Id="rId10" Type="http://schemas.microsoft.com/office/2007/relationships/hdphoto" Target="../media/hdphoto9.wdp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4" Type="http://schemas.openxmlformats.org/officeDocument/2006/relationships/customXml" Target="../ink/ink10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4" Type="http://schemas.microsoft.com/office/2007/relationships/hdphoto" Target="../media/hdphoto6.wdp"/><Relationship Id="rId9" Type="http://schemas.openxmlformats.org/officeDocument/2006/relationships/image" Target="../media/image12.png"/><Relationship Id="rId14" Type="http://schemas.microsoft.com/office/2007/relationships/hdphoto" Target="../media/hdphoto11.wdp"/><Relationship Id="rId22" Type="http://schemas.openxmlformats.org/officeDocument/2006/relationships/customXml" Target="../ink/ink3.xml"/><Relationship Id="rId27" Type="http://schemas.openxmlformats.org/officeDocument/2006/relationships/image" Target="../media/image22.png"/><Relationship Id="rId30" Type="http://schemas.openxmlformats.org/officeDocument/2006/relationships/customXml" Target="../ink/ink6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12.xml"/><Relationship Id="rId64" Type="http://schemas.openxmlformats.org/officeDocument/2006/relationships/customXml" Target="../ink/ink14.xml"/><Relationship Id="rId69" Type="http://schemas.openxmlformats.org/officeDocument/2006/relationships/image" Target="../media/image43.png"/><Relationship Id="rId8" Type="http://schemas.microsoft.com/office/2007/relationships/hdphoto" Target="../media/hdphoto8.wdp"/><Relationship Id="rId72" Type="http://schemas.openxmlformats.org/officeDocument/2006/relationships/customXml" Target="../ink/ink18.xml"/><Relationship Id="rId3" Type="http://schemas.openxmlformats.org/officeDocument/2006/relationships/image" Target="../media/image9.png"/><Relationship Id="rId12" Type="http://schemas.microsoft.com/office/2007/relationships/hdphoto" Target="../media/hdphoto10.wdp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46" Type="http://schemas.openxmlformats.org/officeDocument/2006/relationships/customXml" Target="../ink/ink11.xml"/><Relationship Id="rId67" Type="http://schemas.openxmlformats.org/officeDocument/2006/relationships/image" Target="../media/image42.png"/><Relationship Id="rId20" Type="http://schemas.openxmlformats.org/officeDocument/2006/relationships/customXml" Target="../ink/ink2.xml"/><Relationship Id="rId54" Type="http://schemas.openxmlformats.org/officeDocument/2006/relationships/customXml" Target="../ink/ink13.xml"/><Relationship Id="rId7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customXml" Target="../ink/ink20.xml"/><Relationship Id="rId1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customXml" Target="../ink/ink22.xml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15" Type="http://schemas.openxmlformats.org/officeDocument/2006/relationships/customXml" Target="../ink/ink21.xml"/><Relationship Id="rId10" Type="http://schemas.openxmlformats.org/officeDocument/2006/relationships/customXml" Target="../ink/ink19.xml"/><Relationship Id="rId4" Type="http://schemas.microsoft.com/office/2007/relationships/hdphoto" Target="../media/hdphoto12.wdp"/><Relationship Id="rId9" Type="http://schemas.openxmlformats.org/officeDocument/2006/relationships/image" Target="../media/image20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00D62CDA-2CBB-4D60-9254-783D98F6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705081" y="1567543"/>
            <a:ext cx="58343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35725" y="496729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685798" y="1481196"/>
            <a:ext cx="53630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"/>
          <a:stretch/>
        </p:blipFill>
        <p:spPr bwMode="auto">
          <a:xfrm>
            <a:off x="6539380" y="0"/>
            <a:ext cx="5652620" cy="68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735725" y="5790190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2329176" y="608997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026411" y="608997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13" name="Imagen 2">
            <a:extLst>
              <a:ext uri="{FF2B5EF4-FFF2-40B4-BE49-F238E27FC236}">
                <a16:creationId xmlns:a16="http://schemas.microsoft.com/office/drawing/2014/main" id="{C5A0759C-15C8-4542-839D-6347993B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" b="1170"/>
          <a:stretch/>
        </p:blipFill>
        <p:spPr>
          <a:xfrm>
            <a:off x="422032" y="872355"/>
            <a:ext cx="6746316" cy="5250682"/>
          </a:xfrm>
          <a:prstGeom prst="rect">
            <a:avLst/>
          </a:prstGeom>
        </p:spPr>
      </p:pic>
      <p:pic>
        <p:nvPicPr>
          <p:cNvPr id="14" name="Imagen 4">
            <a:extLst>
              <a:ext uri="{FF2B5EF4-FFF2-40B4-BE49-F238E27FC236}">
                <a16:creationId xmlns:a16="http://schemas.microsoft.com/office/drawing/2014/main" id="{ED240C20-2AB1-4AD8-B439-7B773DC0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1" t="901" b="1170"/>
          <a:stretch/>
        </p:blipFill>
        <p:spPr>
          <a:xfrm>
            <a:off x="7026411" y="872355"/>
            <a:ext cx="4839172" cy="5250682"/>
          </a:xfrm>
          <a:prstGeom prst="rect">
            <a:avLst/>
          </a:prstGeom>
        </p:spPr>
      </p:pic>
      <p:sp>
        <p:nvSpPr>
          <p:cNvPr id="15" name="CuadroTexto 1">
            <a:extLst>
              <a:ext uri="{FF2B5EF4-FFF2-40B4-BE49-F238E27FC236}">
                <a16:creationId xmlns:a16="http://schemas.microsoft.com/office/drawing/2014/main" id="{BE977A81-8EE5-426C-B184-76ACA9DCEFEC}"/>
              </a:ext>
            </a:extLst>
          </p:cNvPr>
          <p:cNvSpPr txBox="1"/>
          <p:nvPr/>
        </p:nvSpPr>
        <p:spPr>
          <a:xfrm>
            <a:off x="1269074" y="877889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65A51C-3EE6-40A8-964D-51DC46A8963F}"/>
              </a:ext>
            </a:extLst>
          </p:cNvPr>
          <p:cNvSpPr/>
          <p:nvPr/>
        </p:nvSpPr>
        <p:spPr>
          <a:xfrm>
            <a:off x="301977" y="1174828"/>
            <a:ext cx="2002759" cy="4451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1">
            <a:extLst>
              <a:ext uri="{FF2B5EF4-FFF2-40B4-BE49-F238E27FC236}">
                <a16:creationId xmlns:a16="http://schemas.microsoft.com/office/drawing/2014/main" id="{727C3B70-CD58-44A6-B7DB-91AB4C123409}"/>
              </a:ext>
            </a:extLst>
          </p:cNvPr>
          <p:cNvSpPr txBox="1"/>
          <p:nvPr/>
        </p:nvSpPr>
        <p:spPr>
          <a:xfrm>
            <a:off x="834420" y="1282549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Romanticismo</a:t>
            </a:r>
          </a:p>
        </p:txBody>
      </p:sp>
      <p:sp>
        <p:nvSpPr>
          <p:cNvPr id="10" name="CuadroTexto 1">
            <a:extLst>
              <a:ext uri="{FF2B5EF4-FFF2-40B4-BE49-F238E27FC236}">
                <a16:creationId xmlns:a16="http://schemas.microsoft.com/office/drawing/2014/main" id="{75979EBD-E88C-49CB-B7DA-9F02A77BB101}"/>
              </a:ext>
            </a:extLst>
          </p:cNvPr>
          <p:cNvSpPr txBox="1"/>
          <p:nvPr/>
        </p:nvSpPr>
        <p:spPr>
          <a:xfrm>
            <a:off x="422032" y="1664982"/>
            <a:ext cx="188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Historia de Madrid</a:t>
            </a: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5C657460-B69F-428F-A391-2714DF46444A}"/>
              </a:ext>
            </a:extLst>
          </p:cNvPr>
          <p:cNvSpPr txBox="1"/>
          <p:nvPr/>
        </p:nvSpPr>
        <p:spPr>
          <a:xfrm>
            <a:off x="834420" y="2081954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6929571A-7C22-42A2-9685-5990CBA4C704}"/>
              </a:ext>
            </a:extLst>
          </p:cNvPr>
          <p:cNvSpPr txBox="1"/>
          <p:nvPr/>
        </p:nvSpPr>
        <p:spPr>
          <a:xfrm>
            <a:off x="817346" y="2498541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Sorolla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809DE3E9-D9C1-4C0F-B55F-DB163D3A52DB}"/>
              </a:ext>
            </a:extLst>
          </p:cNvPr>
          <p:cNvSpPr txBox="1"/>
          <p:nvPr/>
        </p:nvSpPr>
        <p:spPr>
          <a:xfrm>
            <a:off x="441899" y="2880974"/>
            <a:ext cx="1862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Arqueol</a:t>
            </a:r>
            <a:r>
              <a:rPr lang="es-ES" sz="1400" dirty="0"/>
              <a:t>ó</a:t>
            </a:r>
            <a:r>
              <a:rPr lang="es-ES" sz="1400" dirty="0">
                <a:latin typeface="Aptos" panose="020B0004020202020204" pitchFamily="34" charset="0"/>
              </a:rPr>
              <a:t>gico Nacional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A8DFA45C-6B59-4EEB-8E43-B5C62D94BE80}"/>
              </a:ext>
            </a:extLst>
          </p:cNvPr>
          <p:cNvSpPr txBox="1"/>
          <p:nvPr/>
        </p:nvSpPr>
        <p:spPr>
          <a:xfrm>
            <a:off x="834420" y="3266563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60BE64E7-2196-4D76-A60F-AADEF8C7F8BF}"/>
              </a:ext>
            </a:extLst>
          </p:cNvPr>
          <p:cNvSpPr txBox="1"/>
          <p:nvPr/>
        </p:nvSpPr>
        <p:spPr>
          <a:xfrm>
            <a:off x="834420" y="3702931"/>
            <a:ext cx="1453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err="1">
                <a:latin typeface="Aptos" panose="020B0004020202020204" pitchFamily="34" charset="0"/>
              </a:rPr>
              <a:t>CaixaForum</a:t>
            </a:r>
            <a:endParaRPr lang="es-ES" sz="1400" dirty="0">
              <a:latin typeface="Aptos" panose="020B0004020202020204" pitchFamily="34" charset="0"/>
            </a:endParaRP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530CAC02-A983-47B5-BAF9-AA0A0F835EE0}"/>
              </a:ext>
            </a:extLst>
          </p:cNvPr>
          <p:cNvSpPr txBox="1"/>
          <p:nvPr/>
        </p:nvSpPr>
        <p:spPr>
          <a:xfrm>
            <a:off x="441899" y="4085364"/>
            <a:ext cx="1862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Thyssen-Bornemisza</a:t>
            </a: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C741F0B1-1E9C-4BD0-9A6D-EA683DEA6779}"/>
              </a:ext>
            </a:extLst>
          </p:cNvPr>
          <p:cNvSpPr txBox="1"/>
          <p:nvPr/>
        </p:nvSpPr>
        <p:spPr>
          <a:xfrm>
            <a:off x="505300" y="4470953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Santiago Bernab</a:t>
            </a:r>
            <a:r>
              <a:rPr lang="es-ES" sz="1400" dirty="0"/>
              <a:t>é</a:t>
            </a:r>
            <a:r>
              <a:rPr lang="es-ES" sz="1400" dirty="0">
                <a:latin typeface="Aptos" panose="020B0004020202020204" pitchFamily="34" charset="0"/>
              </a:rPr>
              <a:t>u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32E9E56F-0E35-47CF-BDC7-63B995853E88}"/>
              </a:ext>
            </a:extLst>
          </p:cNvPr>
          <p:cNvSpPr txBox="1"/>
          <p:nvPr/>
        </p:nvSpPr>
        <p:spPr>
          <a:xfrm>
            <a:off x="505301" y="4903292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Reina Sof</a:t>
            </a:r>
            <a:r>
              <a:rPr lang="es-ES" sz="1400" dirty="0"/>
              <a:t>í</a:t>
            </a:r>
            <a:r>
              <a:rPr lang="es-ES" sz="1400" dirty="0"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00D2307B-FFC8-4818-9A56-B40112C86B48}"/>
              </a:ext>
            </a:extLst>
          </p:cNvPr>
          <p:cNvSpPr txBox="1"/>
          <p:nvPr/>
        </p:nvSpPr>
        <p:spPr>
          <a:xfrm>
            <a:off x="897821" y="5288881"/>
            <a:ext cx="1406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Prado</a:t>
            </a:r>
          </a:p>
        </p:txBody>
      </p: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E597BC-B54A-4A0B-991C-E19ACF8F0CD4}"/>
              </a:ext>
            </a:extLst>
          </p:cNvPr>
          <p:cNvSpPr/>
          <p:nvPr/>
        </p:nvSpPr>
        <p:spPr>
          <a:xfrm>
            <a:off x="838200" y="1027906"/>
            <a:ext cx="10273496" cy="4957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2247114" y="604869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108472" y="604869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1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C6E512F0-800F-4EF1-B8DF-A85C69357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9" y="770913"/>
            <a:ext cx="6561099" cy="5305290"/>
          </a:xfrm>
          <a:prstGeom prst="rect">
            <a:avLst/>
          </a:prstGeom>
        </p:spPr>
      </p:pic>
      <p:pic>
        <p:nvPicPr>
          <p:cNvPr id="8" name="Imagen 3">
            <a:extLst>
              <a:ext uri="{FF2B5EF4-FFF2-40B4-BE49-F238E27FC236}">
                <a16:creationId xmlns:a16="http://schemas.microsoft.com/office/drawing/2014/main" id="{834CDC36-6845-4229-9411-A8ADE180A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9"/>
          <a:stretch/>
        </p:blipFill>
        <p:spPr>
          <a:xfrm>
            <a:off x="7108472" y="770913"/>
            <a:ext cx="4703062" cy="5316173"/>
          </a:xfrm>
          <a:prstGeom prst="rect">
            <a:avLst/>
          </a:prstGeom>
        </p:spPr>
      </p:pic>
      <p:sp>
        <p:nvSpPr>
          <p:cNvPr id="11" name="CuadroTexto 1">
            <a:extLst>
              <a:ext uri="{FF2B5EF4-FFF2-40B4-BE49-F238E27FC236}">
                <a16:creationId xmlns:a16="http://schemas.microsoft.com/office/drawing/2014/main" id="{C71207CB-491B-4B9C-B3FD-97099123975A}"/>
              </a:ext>
            </a:extLst>
          </p:cNvPr>
          <p:cNvSpPr txBox="1"/>
          <p:nvPr/>
        </p:nvSpPr>
        <p:spPr>
          <a:xfrm>
            <a:off x="1187012" y="926465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B7EB2E-DBBF-414E-BD4C-BFAE1AF14226}"/>
              </a:ext>
            </a:extLst>
          </p:cNvPr>
          <p:cNvSpPr/>
          <p:nvPr/>
        </p:nvSpPr>
        <p:spPr>
          <a:xfrm>
            <a:off x="379669" y="926465"/>
            <a:ext cx="1867445" cy="4957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385D48B6-D527-4F05-9232-F3739F6772F6}"/>
              </a:ext>
            </a:extLst>
          </p:cNvPr>
          <p:cNvSpPr txBox="1"/>
          <p:nvPr/>
        </p:nvSpPr>
        <p:spPr>
          <a:xfrm>
            <a:off x="1270864" y="842495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10B535E6-C96A-45A1-8845-518A631B1856}"/>
              </a:ext>
            </a:extLst>
          </p:cNvPr>
          <p:cNvSpPr txBox="1"/>
          <p:nvPr/>
        </p:nvSpPr>
        <p:spPr>
          <a:xfrm>
            <a:off x="838496" y="1192542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Romanticismo</a:t>
            </a:r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0ADE79C8-3283-4997-A7F4-9D09B786E7E7}"/>
              </a:ext>
            </a:extLst>
          </p:cNvPr>
          <p:cNvSpPr txBox="1"/>
          <p:nvPr/>
        </p:nvSpPr>
        <p:spPr>
          <a:xfrm>
            <a:off x="426108" y="1628910"/>
            <a:ext cx="1882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Historia de Madrid</a:t>
            </a: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90C967BD-C838-48A2-A588-2C5EE7F57FD3}"/>
              </a:ext>
            </a:extLst>
          </p:cNvPr>
          <p:cNvSpPr txBox="1"/>
          <p:nvPr/>
        </p:nvSpPr>
        <p:spPr>
          <a:xfrm>
            <a:off x="838496" y="2028318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5614C99F-F5F2-4D50-B9D2-BCE5D59A8355}"/>
              </a:ext>
            </a:extLst>
          </p:cNvPr>
          <p:cNvSpPr txBox="1"/>
          <p:nvPr/>
        </p:nvSpPr>
        <p:spPr>
          <a:xfrm>
            <a:off x="821422" y="2439166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Sorolla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3C615497-7FE7-4B52-A80A-43E6E466D12B}"/>
              </a:ext>
            </a:extLst>
          </p:cNvPr>
          <p:cNvSpPr txBox="1"/>
          <p:nvPr/>
        </p:nvSpPr>
        <p:spPr>
          <a:xfrm>
            <a:off x="445975" y="2832491"/>
            <a:ext cx="1862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Arqueol</a:t>
            </a:r>
            <a:r>
              <a:rPr lang="es-ES" sz="1400" dirty="0"/>
              <a:t>ó</a:t>
            </a:r>
            <a:r>
              <a:rPr lang="es-ES" sz="1400" dirty="0">
                <a:latin typeface="Aptos" panose="020B0004020202020204" pitchFamily="34" charset="0"/>
              </a:rPr>
              <a:t>gico Nacional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C1BA7915-529A-450E-A481-2E5DD07D9B77}"/>
              </a:ext>
            </a:extLst>
          </p:cNvPr>
          <p:cNvSpPr txBox="1"/>
          <p:nvPr/>
        </p:nvSpPr>
        <p:spPr>
          <a:xfrm>
            <a:off x="838496" y="3261902"/>
            <a:ext cx="1470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CDE90A19-0C12-45A7-B39B-E3D24945FA9D}"/>
              </a:ext>
            </a:extLst>
          </p:cNvPr>
          <p:cNvSpPr txBox="1"/>
          <p:nvPr/>
        </p:nvSpPr>
        <p:spPr>
          <a:xfrm>
            <a:off x="838496" y="3667905"/>
            <a:ext cx="14532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err="1">
                <a:latin typeface="Aptos" panose="020B0004020202020204" pitchFamily="34" charset="0"/>
              </a:rPr>
              <a:t>CaixaForum</a:t>
            </a:r>
            <a:endParaRPr lang="es-ES" sz="1400" dirty="0">
              <a:latin typeface="Aptos" panose="020B0004020202020204" pitchFamily="34" charset="0"/>
            </a:endParaRP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14470434-2037-4C99-AE15-1BF707948D47}"/>
              </a:ext>
            </a:extLst>
          </p:cNvPr>
          <p:cNvSpPr txBox="1"/>
          <p:nvPr/>
        </p:nvSpPr>
        <p:spPr>
          <a:xfrm>
            <a:off x="445975" y="4049763"/>
            <a:ext cx="1862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Thyssen-Bornemisza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9A4EC17A-C2F6-4320-BF0E-A138292F758E}"/>
              </a:ext>
            </a:extLst>
          </p:cNvPr>
          <p:cNvSpPr txBox="1"/>
          <p:nvPr/>
        </p:nvSpPr>
        <p:spPr>
          <a:xfrm>
            <a:off x="509376" y="4465419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Santiago Bernab</a:t>
            </a:r>
            <a:r>
              <a:rPr lang="es-ES" sz="1400" dirty="0"/>
              <a:t>é</a:t>
            </a:r>
            <a:r>
              <a:rPr lang="es-ES" sz="1400" dirty="0">
                <a:latin typeface="Aptos" panose="020B0004020202020204" pitchFamily="34" charset="0"/>
              </a:rPr>
              <a:t>u</a:t>
            </a: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1464E011-2F41-456B-8B80-8785BC3D4808}"/>
              </a:ext>
            </a:extLst>
          </p:cNvPr>
          <p:cNvSpPr txBox="1"/>
          <p:nvPr/>
        </p:nvSpPr>
        <p:spPr>
          <a:xfrm>
            <a:off x="509376" y="4867691"/>
            <a:ext cx="17823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Reina Sof</a:t>
            </a:r>
            <a:r>
              <a:rPr lang="es-ES" sz="1400" dirty="0"/>
              <a:t>í</a:t>
            </a:r>
            <a:r>
              <a:rPr lang="es-ES" sz="1400" dirty="0"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23" name="CuadroTexto 1">
            <a:extLst>
              <a:ext uri="{FF2B5EF4-FFF2-40B4-BE49-F238E27FC236}">
                <a16:creationId xmlns:a16="http://schemas.microsoft.com/office/drawing/2014/main" id="{DB1B18C0-5A43-4E1E-BAB6-9F54566AE2E4}"/>
              </a:ext>
            </a:extLst>
          </p:cNvPr>
          <p:cNvSpPr txBox="1"/>
          <p:nvPr/>
        </p:nvSpPr>
        <p:spPr>
          <a:xfrm>
            <a:off x="901897" y="5283347"/>
            <a:ext cx="14069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Prado</a:t>
            </a:r>
          </a:p>
        </p:txBody>
      </p:sp>
    </p:spTree>
    <p:extLst>
      <p:ext uri="{BB962C8B-B14F-4D97-AF65-F5344CB8AC3E}">
        <p14:creationId xmlns:p14="http://schemas.microsoft.com/office/powerpoint/2010/main" val="145126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0FBD39A3-E391-4FD8-B78E-8012F928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D32E90-E465-4D2B-B9D5-4DFBE0316D6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B7D19B-6459-7ADE-09EE-F0D4C974A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46" y="361150"/>
            <a:ext cx="7689042" cy="61357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549927-0563-E1E2-223A-E3471AF54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5406" r="2026" b="92407"/>
          <a:stretch/>
        </p:blipFill>
        <p:spPr>
          <a:xfrm>
            <a:off x="9671452" y="3880735"/>
            <a:ext cx="1942196" cy="2065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6EA348-B83D-07DA-3200-727747263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7993" r="2026" b="89819"/>
          <a:stretch/>
        </p:blipFill>
        <p:spPr>
          <a:xfrm>
            <a:off x="9684805" y="5128745"/>
            <a:ext cx="1942196" cy="206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C971A-7686-B11E-130F-1623CBDE860A}"/>
              </a:ext>
            </a:extLst>
          </p:cNvPr>
          <p:cNvSpPr txBox="1"/>
          <p:nvPr/>
        </p:nvSpPr>
        <p:spPr>
          <a:xfrm>
            <a:off x="9637290" y="4087331"/>
            <a:ext cx="1955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&lt;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= 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  -  40.000 €</a:t>
            </a:r>
          </a:p>
          <a:p>
            <a:r>
              <a:rPr lang="es-ES" sz="1600" b="1" dirty="0">
                <a:solidFill>
                  <a:srgbClr val="A9A9A9"/>
                </a:solidFill>
                <a:latin typeface="Aptos" panose="020B0004020202020204" pitchFamily="34" charset="0"/>
              </a:rPr>
              <a:t>3 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=  &gt;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40.000 €</a:t>
            </a: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9BDB01-5E83-930D-B8D3-0293699E7531}"/>
              </a:ext>
            </a:extLst>
          </p:cNvPr>
          <p:cNvSpPr txBox="1"/>
          <p:nvPr/>
        </p:nvSpPr>
        <p:spPr>
          <a:xfrm>
            <a:off x="9684805" y="5335341"/>
            <a:ext cx="20030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Primaria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Secundaria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Universitaria</a:t>
            </a: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4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Postgrado / Doctorado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u="sng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BA22B2-2CD6-D9A8-97FE-9254C65CD4DC}"/>
              </a:ext>
            </a:extLst>
          </p:cNvPr>
          <p:cNvSpPr/>
          <p:nvPr/>
        </p:nvSpPr>
        <p:spPr>
          <a:xfrm>
            <a:off x="9637291" y="3815176"/>
            <a:ext cx="2003063" cy="244830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492531-BD7B-308F-126E-C4595A68C95B}"/>
              </a:ext>
            </a:extLst>
          </p:cNvPr>
          <p:cNvSpPr txBox="1"/>
          <p:nvPr/>
        </p:nvSpPr>
        <p:spPr>
          <a:xfrm>
            <a:off x="9684805" y="5745660"/>
            <a:ext cx="5512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3</a:t>
            </a: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3A7A836A-5778-4593-857D-7B0681DE6D1E}"/>
              </a:ext>
            </a:extLst>
          </p:cNvPr>
          <p:cNvSpPr txBox="1"/>
          <p:nvPr/>
        </p:nvSpPr>
        <p:spPr>
          <a:xfrm>
            <a:off x="2310733" y="553162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2" name="CuadroTexto 1">
            <a:extLst>
              <a:ext uri="{FF2B5EF4-FFF2-40B4-BE49-F238E27FC236}">
                <a16:creationId xmlns:a16="http://schemas.microsoft.com/office/drawing/2014/main" id="{AD9FDB24-8388-4944-8DB1-AA8587D2725F}"/>
              </a:ext>
            </a:extLst>
          </p:cNvPr>
          <p:cNvSpPr txBox="1"/>
          <p:nvPr/>
        </p:nvSpPr>
        <p:spPr>
          <a:xfrm>
            <a:off x="2192635" y="1219106"/>
            <a:ext cx="1125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9E37C-0177-4E06-8919-F242E32C16F2}"/>
              </a:ext>
            </a:extLst>
          </p:cNvPr>
          <p:cNvSpPr/>
          <p:nvPr/>
        </p:nvSpPr>
        <p:spPr>
          <a:xfrm>
            <a:off x="1335314" y="322084"/>
            <a:ext cx="1983050" cy="5864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">
            <a:extLst>
              <a:ext uri="{FF2B5EF4-FFF2-40B4-BE49-F238E27FC236}">
                <a16:creationId xmlns:a16="http://schemas.microsoft.com/office/drawing/2014/main" id="{F8081D4B-9ED9-4189-9A50-1AD1B0C546E0}"/>
              </a:ext>
            </a:extLst>
          </p:cNvPr>
          <p:cNvSpPr txBox="1"/>
          <p:nvPr/>
        </p:nvSpPr>
        <p:spPr>
          <a:xfrm>
            <a:off x="2277919" y="474525"/>
            <a:ext cx="1125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b="1" dirty="0">
                <a:latin typeface="Aptos" panose="020B0004020202020204" pitchFamily="34" charset="0"/>
              </a:rPr>
              <a:t>Museos</a:t>
            </a: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8F00C5C1-A320-40BE-96CF-9F94DBF5C16A}"/>
              </a:ext>
            </a:extLst>
          </p:cNvPr>
          <p:cNvSpPr txBox="1"/>
          <p:nvPr/>
        </p:nvSpPr>
        <p:spPr>
          <a:xfrm>
            <a:off x="1818724" y="901142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Romanticismo</a:t>
            </a:r>
          </a:p>
        </p:txBody>
      </p:sp>
      <p:sp>
        <p:nvSpPr>
          <p:cNvPr id="16" name="CuadroTexto 1">
            <a:extLst>
              <a:ext uri="{FF2B5EF4-FFF2-40B4-BE49-F238E27FC236}">
                <a16:creationId xmlns:a16="http://schemas.microsoft.com/office/drawing/2014/main" id="{FE971D28-AAAA-44ED-AA07-C599219ECE44}"/>
              </a:ext>
            </a:extLst>
          </p:cNvPr>
          <p:cNvSpPr txBox="1"/>
          <p:nvPr/>
        </p:nvSpPr>
        <p:spPr>
          <a:xfrm>
            <a:off x="1380807" y="1386420"/>
            <a:ext cx="19992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Historia de Madrid</a:t>
            </a:r>
          </a:p>
        </p:txBody>
      </p:sp>
      <p:sp>
        <p:nvSpPr>
          <p:cNvPr id="17" name="CuadroTexto 1">
            <a:extLst>
              <a:ext uri="{FF2B5EF4-FFF2-40B4-BE49-F238E27FC236}">
                <a16:creationId xmlns:a16="http://schemas.microsoft.com/office/drawing/2014/main" id="{3C1A76E9-E809-465C-B846-578F3AAEE75F}"/>
              </a:ext>
            </a:extLst>
          </p:cNvPr>
          <p:cNvSpPr txBox="1"/>
          <p:nvPr/>
        </p:nvSpPr>
        <p:spPr>
          <a:xfrm>
            <a:off x="1825885" y="1837682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18" name="CuadroTexto 1">
            <a:extLst>
              <a:ext uri="{FF2B5EF4-FFF2-40B4-BE49-F238E27FC236}">
                <a16:creationId xmlns:a16="http://schemas.microsoft.com/office/drawing/2014/main" id="{39F31351-B7CC-4197-9E0A-69EB50324BD5}"/>
              </a:ext>
            </a:extLst>
          </p:cNvPr>
          <p:cNvSpPr txBox="1"/>
          <p:nvPr/>
        </p:nvSpPr>
        <p:spPr>
          <a:xfrm>
            <a:off x="1825884" y="2313654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Sorolla</a:t>
            </a:r>
          </a:p>
        </p:txBody>
      </p:sp>
      <p:sp>
        <p:nvSpPr>
          <p:cNvPr id="19" name="CuadroTexto 1">
            <a:extLst>
              <a:ext uri="{FF2B5EF4-FFF2-40B4-BE49-F238E27FC236}">
                <a16:creationId xmlns:a16="http://schemas.microsoft.com/office/drawing/2014/main" id="{AD669FC4-7841-4101-B215-02A694E9EE53}"/>
              </a:ext>
            </a:extLst>
          </p:cNvPr>
          <p:cNvSpPr txBox="1"/>
          <p:nvPr/>
        </p:nvSpPr>
        <p:spPr>
          <a:xfrm>
            <a:off x="1401905" y="2794845"/>
            <a:ext cx="1978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Arqueol</a:t>
            </a:r>
            <a:r>
              <a:rPr lang="es-ES" sz="1400" dirty="0"/>
              <a:t>ó</a:t>
            </a:r>
            <a:r>
              <a:rPr lang="es-ES" sz="1400" dirty="0">
                <a:latin typeface="Aptos" panose="020B0004020202020204" pitchFamily="34" charset="0"/>
              </a:rPr>
              <a:t>gico Nacional</a:t>
            </a:r>
          </a:p>
        </p:txBody>
      </p:sp>
      <p:sp>
        <p:nvSpPr>
          <p:cNvPr id="20" name="CuadroTexto 1">
            <a:extLst>
              <a:ext uri="{FF2B5EF4-FFF2-40B4-BE49-F238E27FC236}">
                <a16:creationId xmlns:a16="http://schemas.microsoft.com/office/drawing/2014/main" id="{943BF171-BEFF-4DAA-9BCE-FA14B6B98CFD}"/>
              </a:ext>
            </a:extLst>
          </p:cNvPr>
          <p:cNvSpPr txBox="1"/>
          <p:nvPr/>
        </p:nvSpPr>
        <p:spPr>
          <a:xfrm>
            <a:off x="1818724" y="3270817"/>
            <a:ext cx="156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Cerralbo</a:t>
            </a:r>
          </a:p>
        </p:txBody>
      </p:sp>
      <p:sp>
        <p:nvSpPr>
          <p:cNvPr id="21" name="CuadroTexto 1">
            <a:extLst>
              <a:ext uri="{FF2B5EF4-FFF2-40B4-BE49-F238E27FC236}">
                <a16:creationId xmlns:a16="http://schemas.microsoft.com/office/drawing/2014/main" id="{66354148-0B21-4F41-AE4B-22E0DBC7B484}"/>
              </a:ext>
            </a:extLst>
          </p:cNvPr>
          <p:cNvSpPr txBox="1"/>
          <p:nvPr/>
        </p:nvSpPr>
        <p:spPr>
          <a:xfrm>
            <a:off x="1827630" y="3720204"/>
            <a:ext cx="1543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 err="1">
                <a:latin typeface="Aptos" panose="020B0004020202020204" pitchFamily="34" charset="0"/>
              </a:rPr>
              <a:t>CaixaForum</a:t>
            </a:r>
            <a:endParaRPr lang="es-ES" sz="1400" dirty="0">
              <a:latin typeface="Aptos" panose="020B0004020202020204" pitchFamily="34" charset="0"/>
            </a:endParaRPr>
          </a:p>
        </p:txBody>
      </p:sp>
      <p:sp>
        <p:nvSpPr>
          <p:cNvPr id="22" name="CuadroTexto 1">
            <a:extLst>
              <a:ext uri="{FF2B5EF4-FFF2-40B4-BE49-F238E27FC236}">
                <a16:creationId xmlns:a16="http://schemas.microsoft.com/office/drawing/2014/main" id="{A0703248-0A0F-4A72-93B6-D3070B3E7524}"/>
              </a:ext>
            </a:extLst>
          </p:cNvPr>
          <p:cNvSpPr txBox="1"/>
          <p:nvPr/>
        </p:nvSpPr>
        <p:spPr>
          <a:xfrm>
            <a:off x="1401905" y="4182712"/>
            <a:ext cx="19781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Thyssen-Bornemisza</a:t>
            </a:r>
          </a:p>
        </p:txBody>
      </p:sp>
      <p:sp>
        <p:nvSpPr>
          <p:cNvPr id="23" name="CuadroTexto 1">
            <a:extLst>
              <a:ext uri="{FF2B5EF4-FFF2-40B4-BE49-F238E27FC236}">
                <a16:creationId xmlns:a16="http://schemas.microsoft.com/office/drawing/2014/main" id="{6ED37066-484B-46F9-AE1E-74FCEA2E890C}"/>
              </a:ext>
            </a:extLst>
          </p:cNvPr>
          <p:cNvSpPr txBox="1"/>
          <p:nvPr/>
        </p:nvSpPr>
        <p:spPr>
          <a:xfrm>
            <a:off x="1470288" y="4664764"/>
            <a:ext cx="189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Santiago Bernab</a:t>
            </a:r>
            <a:r>
              <a:rPr lang="es-ES" sz="1400" dirty="0"/>
              <a:t>é</a:t>
            </a:r>
            <a:r>
              <a:rPr lang="es-ES" sz="1400" dirty="0">
                <a:latin typeface="Aptos" panose="020B0004020202020204" pitchFamily="34" charset="0"/>
              </a:rPr>
              <a:t>u</a:t>
            </a:r>
          </a:p>
        </p:txBody>
      </p:sp>
      <p:sp>
        <p:nvSpPr>
          <p:cNvPr id="24" name="CuadroTexto 1">
            <a:extLst>
              <a:ext uri="{FF2B5EF4-FFF2-40B4-BE49-F238E27FC236}">
                <a16:creationId xmlns:a16="http://schemas.microsoft.com/office/drawing/2014/main" id="{DE43E1F2-0D56-4B06-838A-05308ED235B9}"/>
              </a:ext>
            </a:extLst>
          </p:cNvPr>
          <p:cNvSpPr txBox="1"/>
          <p:nvPr/>
        </p:nvSpPr>
        <p:spPr>
          <a:xfrm>
            <a:off x="1470288" y="5131293"/>
            <a:ext cx="1892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Reina Sof</a:t>
            </a:r>
            <a:r>
              <a:rPr lang="es-ES" sz="1400" dirty="0"/>
              <a:t>í</a:t>
            </a:r>
            <a:r>
              <a:rPr lang="es-ES" sz="1400" dirty="0"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25" name="CuadroTexto 1">
            <a:extLst>
              <a:ext uri="{FF2B5EF4-FFF2-40B4-BE49-F238E27FC236}">
                <a16:creationId xmlns:a16="http://schemas.microsoft.com/office/drawing/2014/main" id="{3CD2BF59-B1DA-4A94-AEDA-FD9352AB90ED}"/>
              </a:ext>
            </a:extLst>
          </p:cNvPr>
          <p:cNvSpPr txBox="1"/>
          <p:nvPr/>
        </p:nvSpPr>
        <p:spPr>
          <a:xfrm>
            <a:off x="1886051" y="5597822"/>
            <a:ext cx="14940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400" dirty="0">
                <a:latin typeface="Aptos" panose="020B0004020202020204" pitchFamily="34" charset="0"/>
              </a:rPr>
              <a:t>Prado</a:t>
            </a:r>
          </a:p>
        </p:txBody>
      </p:sp>
    </p:spTree>
    <p:extLst>
      <p:ext uri="{BB962C8B-B14F-4D97-AF65-F5344CB8AC3E}">
        <p14:creationId xmlns:p14="http://schemas.microsoft.com/office/powerpoint/2010/main" val="277205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8B7A70-A376-7703-89CF-E6A4B094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6" y="614436"/>
            <a:ext cx="9770011" cy="58284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897020" y="864159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13465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05755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EC30BC4F-A05B-4513-A4FC-FDFA95470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9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1850" r="6555" b="16794"/>
          <a:stretch/>
        </p:blipFill>
        <p:spPr>
          <a:xfrm>
            <a:off x="4299538" y="928102"/>
            <a:ext cx="3908234" cy="4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131528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1A436C60-B2FC-4263-BBD3-0C0857EF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E706B9-1415-4B0F-8727-4E7F6BF8C5C2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9C58B7-CC33-46D0-A24F-AD6666C35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1027906"/>
            <a:ext cx="4658066" cy="512063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7CC18-19D5-4EA8-8F2C-E49F48D7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66" y="666108"/>
            <a:ext cx="4509304" cy="54824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C1A4D1-4AEF-4E13-8957-4B8317714CD7}"/>
              </a:ext>
            </a:extLst>
          </p:cNvPr>
          <p:cNvSpPr/>
          <p:nvPr/>
        </p:nvSpPr>
        <p:spPr>
          <a:xfrm>
            <a:off x="4456136" y="891540"/>
            <a:ext cx="140589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C571F0-D7D5-4A63-9526-79162DA63482}"/>
              </a:ext>
            </a:extLst>
          </p:cNvPr>
          <p:cNvSpPr/>
          <p:nvPr/>
        </p:nvSpPr>
        <p:spPr>
          <a:xfrm>
            <a:off x="10318162" y="666108"/>
            <a:ext cx="79353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BA9BB3-505B-439E-8B0B-6F12869E0D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2" t="36818" b="36108"/>
          <a:stretch/>
        </p:blipFill>
        <p:spPr>
          <a:xfrm>
            <a:off x="1169622" y="666108"/>
            <a:ext cx="4863344" cy="11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5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6B9D97B2-56DB-4EBA-A991-EAEF73813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35B79-FFCB-4C21-A8EE-2E4CFDFE375D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53BE43-3350-82B7-E2D4-C223C771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</p:spPr>
      </p:pic>
    </p:spTree>
    <p:extLst>
      <p:ext uri="{BB962C8B-B14F-4D97-AF65-F5344CB8AC3E}">
        <p14:creationId xmlns:p14="http://schemas.microsoft.com/office/powerpoint/2010/main" val="1304840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2E43A3D6-1E90-471A-8D76-04AD83D00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CEBD8-1BF9-42BE-BD36-44D21D3374D9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5474B7E3-03EA-4A10-B37F-B55C7723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4A99EB-6306-8AC3-8CBA-65DA4747B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B94AD-01B4-1912-CDC5-DB934989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C117FD-8D4C-1868-6753-AE4F9111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ED9178-73AA-46A4-84D0-01E6E7217FA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C6617E-CE3B-4350-9388-5B8F8BC019D4}"/>
              </a:ext>
            </a:extLst>
          </p:cNvPr>
          <p:cNvSpPr txBox="1">
            <a:spLocks/>
          </p:cNvSpPr>
          <p:nvPr/>
        </p:nvSpPr>
        <p:spPr>
          <a:xfrm>
            <a:off x="6655789" y="5168120"/>
            <a:ext cx="3487459" cy="154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>
                <a:latin typeface="Aptos" panose="020B0004020202020204" pitchFamily="34" charset="0"/>
              </a:rPr>
              <a:t>Madrid, enero 1983</a:t>
            </a:r>
            <a:br>
              <a:rPr lang="es-ES" dirty="0"/>
            </a:br>
            <a:endParaRPr lang="es-ES" dirty="0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9977B477-6065-4BD1-8BC9-230C745C4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49" y="1360061"/>
            <a:ext cx="7196870" cy="4048239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8FBC5303-1F40-4B4C-A4A1-A3BB031A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8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0"/>
          <a:stretch/>
        </p:blipFill>
        <p:spPr>
          <a:xfrm>
            <a:off x="8549179" y="1262783"/>
            <a:ext cx="256251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00D62CDA-2CBB-4D60-9254-783D98F6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705081" y="1567543"/>
            <a:ext cx="58343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35725" y="496729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685798" y="1481196"/>
            <a:ext cx="53630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"/>
          <a:stretch/>
        </p:blipFill>
        <p:spPr bwMode="auto">
          <a:xfrm>
            <a:off x="6539380" y="0"/>
            <a:ext cx="5652620" cy="68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735725" y="5790190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E49AC-0F13-4224-B0AE-1E5B81076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89" y="-23869"/>
            <a:ext cx="5972811" cy="68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0F07143E-0D06-422B-88DD-538A19C9A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A51F52-EA74-4D90-B197-4D204E58C1B5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21F08-23A3-4B35-A16F-F939E1F0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0603" r="6875" b="12932"/>
          <a:stretch/>
        </p:blipFill>
        <p:spPr>
          <a:xfrm>
            <a:off x="838200" y="727113"/>
            <a:ext cx="10515600" cy="5244030"/>
          </a:xfrm>
        </p:spPr>
      </p:pic>
    </p:spTree>
    <p:extLst>
      <p:ext uri="{BB962C8B-B14F-4D97-AF65-F5344CB8AC3E}">
        <p14:creationId xmlns:p14="http://schemas.microsoft.com/office/powerpoint/2010/main" val="145447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142E-C988-43D7-8A9A-F856588A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198014A5-08EC-4444-835F-E275E5029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080303" y="1078736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01921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142E-C988-43D7-8A9A-F856588A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198014A5-08EC-4444-835F-E275E5029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CCDA3B93-B85A-48FB-8BB8-F9EB8E6D3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089002" y="954154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339149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142E-C988-43D7-8A9A-F856588A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198014A5-08EC-4444-835F-E275E5029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CCDA3B93-B85A-48FB-8BB8-F9EB8E6D3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958C5241-B3FB-4C83-AF5C-3A1048EE42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2"/>
            <a:ext cx="8547997" cy="5099412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080303" y="1078736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1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87368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Marcador de contenido 4">
            <a:extLst>
              <a:ext uri="{FF2B5EF4-FFF2-40B4-BE49-F238E27FC236}">
                <a16:creationId xmlns:a16="http://schemas.microsoft.com/office/drawing/2014/main" id="{371123ED-4DF0-483B-9E38-D3512567C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93A2471B-3883-4CF3-81E6-36662313DE69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DD9F0BE-A62C-4D6A-CA21-063EBFD1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03" y="714722"/>
            <a:ext cx="2362411" cy="23624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C373313-32C3-8559-65EC-DA491BFF6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89"/>
          <a:stretch/>
        </p:blipFill>
        <p:spPr>
          <a:xfrm>
            <a:off x="7922868" y="697854"/>
            <a:ext cx="2703464" cy="25628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CDABAF-32F7-2514-31F5-D99E121D3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26" r="4458" b="13404"/>
          <a:stretch/>
        </p:blipFill>
        <p:spPr>
          <a:xfrm>
            <a:off x="1239492" y="701530"/>
            <a:ext cx="3262147" cy="23958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1A27ED2-4340-6075-7BB2-C32F119F0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05" y="3229117"/>
            <a:ext cx="2542822" cy="257142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1A9D31E-FE67-7EE2-60FB-2CC57981D0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37" y="3229117"/>
            <a:ext cx="2573055" cy="25966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20BA23C-B29D-B0AD-F944-C88ED2A07B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35" y="3352272"/>
            <a:ext cx="2380132" cy="2380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14:cNvPr>
              <p14:cNvContentPartPr/>
              <p14:nvPr/>
            </p14:nvContentPartPr>
            <p14:xfrm>
              <a:off x="8038893" y="762445"/>
              <a:ext cx="63642" cy="60809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5970" y="699477"/>
                <a:ext cx="189128" cy="1863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B356B24-6B54-65ED-3A7B-EFF2E2A834F2}"/>
              </a:ext>
            </a:extLst>
          </p:cNvPr>
          <p:cNvSpPr txBox="1"/>
          <p:nvPr/>
        </p:nvSpPr>
        <p:spPr>
          <a:xfrm>
            <a:off x="235780" y="5892992"/>
            <a:ext cx="1219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énicas                       </a:t>
            </a:r>
            <a:r>
              <a:rPr lang="es-ES" sz="1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os y exposiciones                       Monumentos y yacimientos                            Cine                       Desconocido</a:t>
            </a:r>
          </a:p>
          <a:p>
            <a:pPr algn="ctr"/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8506109-1C11-DD1A-828E-7AA134691E00}"/>
              </a:ext>
            </a:extLst>
          </p:cNvPr>
          <p:cNvSpPr/>
          <p:nvPr/>
        </p:nvSpPr>
        <p:spPr>
          <a:xfrm>
            <a:off x="770390" y="5854831"/>
            <a:ext cx="10651220" cy="3483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B9092C-122F-8907-7EC1-F741F962E207}"/>
              </a:ext>
            </a:extLst>
          </p:cNvPr>
          <p:cNvSpPr/>
          <p:nvPr/>
        </p:nvSpPr>
        <p:spPr>
          <a:xfrm>
            <a:off x="869254" y="5991017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D050E7-CA3F-4289-6065-08F0F28CBF8D}"/>
              </a:ext>
            </a:extLst>
          </p:cNvPr>
          <p:cNvSpPr/>
          <p:nvPr/>
        </p:nvSpPr>
        <p:spPr>
          <a:xfrm>
            <a:off x="2888268" y="5991017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4A9CE98-A849-2D7C-739B-B44B04FA5A57}"/>
              </a:ext>
            </a:extLst>
          </p:cNvPr>
          <p:cNvSpPr/>
          <p:nvPr/>
        </p:nvSpPr>
        <p:spPr>
          <a:xfrm>
            <a:off x="8650669" y="6004036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6C75F9-1B5B-D873-B256-C64CC038B6BA}"/>
              </a:ext>
            </a:extLst>
          </p:cNvPr>
          <p:cNvSpPr/>
          <p:nvPr/>
        </p:nvSpPr>
        <p:spPr>
          <a:xfrm>
            <a:off x="5519465" y="6004036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6433118-1DF1-EC7C-05F5-2F0E6A8D2F61}"/>
              </a:ext>
            </a:extLst>
          </p:cNvPr>
          <p:cNvSpPr/>
          <p:nvPr/>
        </p:nvSpPr>
        <p:spPr>
          <a:xfrm>
            <a:off x="9880536" y="5997104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14:cNvPr>
              <p14:cNvContentPartPr/>
              <p14:nvPr/>
            </p14:nvContentPartPr>
            <p14:xfrm>
              <a:off x="1305708" y="1466727"/>
              <a:ext cx="330840" cy="104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3068" y="1403727"/>
                <a:ext cx="456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14:cNvPr>
              <p14:cNvContentPartPr/>
              <p14:nvPr/>
            </p14:nvContentPartPr>
            <p14:xfrm>
              <a:off x="3930108" y="1883247"/>
              <a:ext cx="434160" cy="14256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7108" y="1820607"/>
                <a:ext cx="559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14:cNvPr>
              <p14:cNvContentPartPr/>
              <p14:nvPr/>
            </p14:nvContentPartPr>
            <p14:xfrm>
              <a:off x="4022988" y="1667607"/>
              <a:ext cx="629280" cy="3384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0348" y="1604607"/>
                <a:ext cx="754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14:cNvPr>
              <p14:cNvContentPartPr/>
              <p14:nvPr/>
            </p14:nvContentPartPr>
            <p14:xfrm>
              <a:off x="3691428" y="722967"/>
              <a:ext cx="653040" cy="2808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8788" y="659967"/>
                <a:ext cx="7786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CD46C2EB-8AEC-8B10-5141-8EED5C2FC998}"/>
              </a:ext>
            </a:extLst>
          </p:cNvPr>
          <p:cNvGrpSpPr/>
          <p:nvPr/>
        </p:nvGrpSpPr>
        <p:grpSpPr>
          <a:xfrm>
            <a:off x="6282348" y="353607"/>
            <a:ext cx="780840" cy="141480"/>
            <a:chOff x="6282348" y="353607"/>
            <a:chExt cx="78084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14:cNvPr>
                <p14:cNvContentPartPr/>
                <p14:nvPr/>
              </p14:nvContentPartPr>
              <p14:xfrm>
                <a:off x="6282348" y="353607"/>
                <a:ext cx="609480" cy="406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9708" y="290607"/>
                  <a:ext cx="73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14:cNvPr>
                <p14:cNvContentPartPr/>
                <p14:nvPr/>
              </p14:nvContentPartPr>
              <p14:xfrm>
                <a:off x="6651708" y="469167"/>
                <a:ext cx="411480" cy="259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8708" y="406167"/>
                  <a:ext cx="5371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14:cNvPr>
              <p14:cNvContentPartPr/>
              <p14:nvPr/>
            </p14:nvContentPartPr>
            <p14:xfrm>
              <a:off x="7004148" y="731247"/>
              <a:ext cx="156240" cy="324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1148" y="668247"/>
                <a:ext cx="281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14:cNvPr>
              <p14:cNvContentPartPr/>
              <p14:nvPr/>
            </p14:nvContentPartPr>
            <p14:xfrm>
              <a:off x="4048188" y="4779447"/>
              <a:ext cx="71280" cy="2016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85188" y="4716807"/>
                <a:ext cx="196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14:cNvPr>
              <p14:cNvContentPartPr/>
              <p14:nvPr/>
            </p14:nvContentPartPr>
            <p14:xfrm>
              <a:off x="1565988" y="5396487"/>
              <a:ext cx="244440" cy="1188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2988" y="5333847"/>
                <a:ext cx="370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14:cNvPr>
              <p14:cNvContentPartPr/>
              <p14:nvPr/>
            </p14:nvContentPartPr>
            <p14:xfrm>
              <a:off x="4853148" y="5384967"/>
              <a:ext cx="277200" cy="2088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90148" y="5322327"/>
                <a:ext cx="402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14:cNvPr>
              <p14:cNvContentPartPr/>
              <p14:nvPr/>
            </p14:nvContentPartPr>
            <p14:xfrm>
              <a:off x="7358748" y="4573167"/>
              <a:ext cx="71280" cy="104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95748" y="4510527"/>
                <a:ext cx="19692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9909AD0A-95FC-1CAC-ED39-CC8F713A7C4A}"/>
              </a:ext>
            </a:extLst>
          </p:cNvPr>
          <p:cNvGrpSpPr/>
          <p:nvPr/>
        </p:nvGrpSpPr>
        <p:grpSpPr>
          <a:xfrm>
            <a:off x="8277468" y="5705727"/>
            <a:ext cx="296280" cy="37440"/>
            <a:chOff x="8277468" y="5705727"/>
            <a:chExt cx="29628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14:cNvPr>
                <p14:cNvContentPartPr/>
                <p14:nvPr/>
              </p14:nvContentPartPr>
              <p14:xfrm>
                <a:off x="8277468" y="5717247"/>
                <a:ext cx="229680" cy="12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14828" y="5654607"/>
                  <a:ext cx="35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14:cNvPr>
                <p14:cNvContentPartPr/>
                <p14:nvPr/>
              </p14:nvContentPartPr>
              <p14:xfrm>
                <a:off x="8442708" y="5705727"/>
                <a:ext cx="131040" cy="374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79708" y="5643087"/>
                  <a:ext cx="2566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F22754A2-149F-360C-1FEA-18F68735A189}"/>
              </a:ext>
            </a:extLst>
          </p:cNvPr>
          <p:cNvGrpSpPr/>
          <p:nvPr/>
        </p:nvGrpSpPr>
        <p:grpSpPr>
          <a:xfrm>
            <a:off x="10589641" y="2070183"/>
            <a:ext cx="127800" cy="233280"/>
            <a:chOff x="10378788" y="2000247"/>
            <a:chExt cx="1278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14:cNvPr>
                <p14:cNvContentPartPr/>
                <p14:nvPr/>
              </p14:nvContentPartPr>
              <p14:xfrm>
                <a:off x="10378788" y="2140647"/>
                <a:ext cx="97560" cy="92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5788" y="2078007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14:cNvPr>
                <p14:cNvContentPartPr/>
                <p14:nvPr/>
              </p14:nvContentPartPr>
              <p14:xfrm>
                <a:off x="10388868" y="2000247"/>
                <a:ext cx="117720" cy="1735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25868" y="1937607"/>
                  <a:ext cx="24336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14:cNvPr>
              <p14:cNvContentPartPr/>
              <p14:nvPr/>
            </p14:nvContentPartPr>
            <p14:xfrm>
              <a:off x="10420908" y="1050567"/>
              <a:ext cx="274680" cy="3924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57908" y="987927"/>
                <a:ext cx="40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14:cNvPr>
              <p14:cNvContentPartPr/>
              <p14:nvPr/>
            </p14:nvContentPartPr>
            <p14:xfrm>
              <a:off x="9413268" y="325167"/>
              <a:ext cx="789120" cy="4752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50628" y="262527"/>
                <a:ext cx="914760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1C55C422-1A15-EE6F-8A53-0B23E6BB54A4}"/>
              </a:ext>
            </a:extLst>
          </p:cNvPr>
          <p:cNvSpPr/>
          <p:nvPr/>
        </p:nvSpPr>
        <p:spPr>
          <a:xfrm>
            <a:off x="2312447" y="1381519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EDD8A4-48AA-5BD0-14E8-38B03D868B5E}"/>
              </a:ext>
            </a:extLst>
          </p:cNvPr>
          <p:cNvSpPr txBox="1"/>
          <p:nvPr/>
        </p:nvSpPr>
        <p:spPr>
          <a:xfrm>
            <a:off x="2141721" y="1475508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0BFE7BA-13D5-9617-8AA1-4EE62346BD4E}"/>
              </a:ext>
            </a:extLst>
          </p:cNvPr>
          <p:cNvSpPr/>
          <p:nvPr/>
        </p:nvSpPr>
        <p:spPr>
          <a:xfrm>
            <a:off x="2343324" y="4037404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E593457-23C1-BFD3-B712-C1E3A3BC4A54}"/>
              </a:ext>
            </a:extLst>
          </p:cNvPr>
          <p:cNvSpPr txBox="1"/>
          <p:nvPr/>
        </p:nvSpPr>
        <p:spPr>
          <a:xfrm>
            <a:off x="2172598" y="4131393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2020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8FAF8E-5AAD-FA9E-6715-8566385860E7}"/>
              </a:ext>
            </a:extLst>
          </p:cNvPr>
          <p:cNvSpPr/>
          <p:nvPr/>
        </p:nvSpPr>
        <p:spPr>
          <a:xfrm>
            <a:off x="5668425" y="137847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309C407-6E79-550F-3BC9-08443CC4BFA0}"/>
              </a:ext>
            </a:extLst>
          </p:cNvPr>
          <p:cNvSpPr txBox="1"/>
          <p:nvPr/>
        </p:nvSpPr>
        <p:spPr>
          <a:xfrm>
            <a:off x="5497699" y="147246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C72423D-1148-E0AD-9788-BB9B698E635C}"/>
              </a:ext>
            </a:extLst>
          </p:cNvPr>
          <p:cNvSpPr/>
          <p:nvPr/>
        </p:nvSpPr>
        <p:spPr>
          <a:xfrm>
            <a:off x="8827491" y="142059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A4BE678-AACC-E2F3-CC45-5FF44DB9E9A0}"/>
              </a:ext>
            </a:extLst>
          </p:cNvPr>
          <p:cNvSpPr txBox="1"/>
          <p:nvPr/>
        </p:nvSpPr>
        <p:spPr>
          <a:xfrm>
            <a:off x="8656765" y="151458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2021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FD12508-BA3C-0533-7063-0E1352DA788A}"/>
              </a:ext>
            </a:extLst>
          </p:cNvPr>
          <p:cNvSpPr/>
          <p:nvPr/>
        </p:nvSpPr>
        <p:spPr>
          <a:xfrm>
            <a:off x="5689823" y="4049898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4665A0-4941-9D8A-C018-F236F8432BB4}"/>
              </a:ext>
            </a:extLst>
          </p:cNvPr>
          <p:cNvSpPr txBox="1"/>
          <p:nvPr/>
        </p:nvSpPr>
        <p:spPr>
          <a:xfrm>
            <a:off x="5519097" y="4143887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2019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91C95D8-8E7C-AB65-468E-8AE06B89A69D}"/>
              </a:ext>
            </a:extLst>
          </p:cNvPr>
          <p:cNvSpPr/>
          <p:nvPr/>
        </p:nvSpPr>
        <p:spPr>
          <a:xfrm>
            <a:off x="8808262" y="4037404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F6E6C9-F002-99A3-442A-4DC3BA081495}"/>
              </a:ext>
            </a:extLst>
          </p:cNvPr>
          <p:cNvSpPr txBox="1"/>
          <p:nvPr/>
        </p:nvSpPr>
        <p:spPr>
          <a:xfrm>
            <a:off x="8637536" y="4131393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937440-9CAA-45CD-A0B4-3993AB65865B}"/>
              </a:ext>
            </a:extLst>
          </p:cNvPr>
          <p:cNvSpPr/>
          <p:nvPr/>
        </p:nvSpPr>
        <p:spPr>
          <a:xfrm>
            <a:off x="1379397" y="5122010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44347D7-70D0-47F5-8CF3-89F36AC9D862}"/>
              </a:ext>
            </a:extLst>
          </p:cNvPr>
          <p:cNvSpPr/>
          <p:nvPr/>
        </p:nvSpPr>
        <p:spPr>
          <a:xfrm>
            <a:off x="3890037" y="4533105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59E91C-C6A0-4C0B-808F-6916EA2BBE1F}"/>
              </a:ext>
            </a:extLst>
          </p:cNvPr>
          <p:cNvSpPr/>
          <p:nvPr/>
        </p:nvSpPr>
        <p:spPr>
          <a:xfrm>
            <a:off x="3752110" y="3772006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32032F-2EF7-46D2-A666-0F94A1533646}"/>
              </a:ext>
            </a:extLst>
          </p:cNvPr>
          <p:cNvSpPr/>
          <p:nvPr/>
        </p:nvSpPr>
        <p:spPr>
          <a:xfrm>
            <a:off x="3070238" y="3316977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5986D77-0FF6-42DE-8D65-28F60D0DD17E}"/>
              </a:ext>
            </a:extLst>
          </p:cNvPr>
          <p:cNvSpPr/>
          <p:nvPr/>
        </p:nvSpPr>
        <p:spPr>
          <a:xfrm>
            <a:off x="3247822" y="2868904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7C9E3B-2F04-4539-BEE5-3752EFCE2A47}"/>
              </a:ext>
            </a:extLst>
          </p:cNvPr>
          <p:cNvSpPr/>
          <p:nvPr/>
        </p:nvSpPr>
        <p:spPr>
          <a:xfrm>
            <a:off x="3782703" y="2291402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395222-D4DC-4440-A52B-BC66B57E5723}"/>
              </a:ext>
            </a:extLst>
          </p:cNvPr>
          <p:cNvSpPr/>
          <p:nvPr/>
        </p:nvSpPr>
        <p:spPr>
          <a:xfrm>
            <a:off x="3957537" y="194851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FAD7E28-9C48-43E8-BF3A-722D9DEA4A3E}"/>
              </a:ext>
            </a:extLst>
          </p:cNvPr>
          <p:cNvSpPr/>
          <p:nvPr/>
        </p:nvSpPr>
        <p:spPr>
          <a:xfrm>
            <a:off x="4109937" y="210091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FC6C98D-F42B-4E4F-A0E4-CF7A0C313651}"/>
              </a:ext>
            </a:extLst>
          </p:cNvPr>
          <p:cNvSpPr/>
          <p:nvPr/>
        </p:nvSpPr>
        <p:spPr>
          <a:xfrm>
            <a:off x="3628516" y="95569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2CB49C-3CBC-4836-AD45-5F54179C4B47}"/>
              </a:ext>
            </a:extLst>
          </p:cNvPr>
          <p:cNvSpPr/>
          <p:nvPr/>
        </p:nvSpPr>
        <p:spPr>
          <a:xfrm>
            <a:off x="1033911" y="166464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46A867-905D-413E-9BD2-E4D4DA19A13E}"/>
              </a:ext>
            </a:extLst>
          </p:cNvPr>
          <p:cNvSpPr/>
          <p:nvPr/>
        </p:nvSpPr>
        <p:spPr>
          <a:xfrm>
            <a:off x="4907290" y="282447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1F79913-FB7A-46BB-94ED-939C2E9AAF6D}"/>
              </a:ext>
            </a:extLst>
          </p:cNvPr>
          <p:cNvSpPr/>
          <p:nvPr/>
        </p:nvSpPr>
        <p:spPr>
          <a:xfrm>
            <a:off x="4551950" y="5072944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503FC76-A67F-41A6-81C6-7BFC7C963DC2}"/>
              </a:ext>
            </a:extLst>
          </p:cNvPr>
          <p:cNvSpPr/>
          <p:nvPr/>
        </p:nvSpPr>
        <p:spPr>
          <a:xfrm>
            <a:off x="7262970" y="418956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B59405-8DAC-4812-BE96-7AFBF56431E6}"/>
              </a:ext>
            </a:extLst>
          </p:cNvPr>
          <p:cNvSpPr/>
          <p:nvPr/>
        </p:nvSpPr>
        <p:spPr>
          <a:xfrm>
            <a:off x="6993667" y="3600486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C6DD00B-8982-4C8F-A77E-9F8C4F165376}"/>
              </a:ext>
            </a:extLst>
          </p:cNvPr>
          <p:cNvSpPr/>
          <p:nvPr/>
        </p:nvSpPr>
        <p:spPr>
          <a:xfrm>
            <a:off x="6573885" y="329023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BE7AA3E-8D38-4CDE-83D5-23F7F89D840F}"/>
              </a:ext>
            </a:extLst>
          </p:cNvPr>
          <p:cNvSpPr/>
          <p:nvPr/>
        </p:nvSpPr>
        <p:spPr>
          <a:xfrm>
            <a:off x="6944022" y="94185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2CBFE9-B82E-4744-A701-5415074F67AE}"/>
              </a:ext>
            </a:extLst>
          </p:cNvPr>
          <p:cNvSpPr/>
          <p:nvPr/>
        </p:nvSpPr>
        <p:spPr>
          <a:xfrm>
            <a:off x="6563401" y="746014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3B7B9C-570E-49DA-AECA-885896C2D361}"/>
              </a:ext>
            </a:extLst>
          </p:cNvPr>
          <p:cNvSpPr/>
          <p:nvPr/>
        </p:nvSpPr>
        <p:spPr>
          <a:xfrm>
            <a:off x="6263067" y="61176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4BDF6BC-C152-4962-A787-12B1F5EB1CEC}"/>
              </a:ext>
            </a:extLst>
          </p:cNvPr>
          <p:cNvSpPr/>
          <p:nvPr/>
        </p:nvSpPr>
        <p:spPr>
          <a:xfrm>
            <a:off x="9338391" y="61176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B3BCB6-A8BA-4886-81C1-0F28F37E00D9}"/>
              </a:ext>
            </a:extLst>
          </p:cNvPr>
          <p:cNvSpPr/>
          <p:nvPr/>
        </p:nvSpPr>
        <p:spPr>
          <a:xfrm>
            <a:off x="10339871" y="123748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150C85-8D9F-4653-AA7B-DFC41FF62AFB}"/>
              </a:ext>
            </a:extLst>
          </p:cNvPr>
          <p:cNvSpPr/>
          <p:nvPr/>
        </p:nvSpPr>
        <p:spPr>
          <a:xfrm>
            <a:off x="10314613" y="237392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97AD3E7-3E88-4B9A-ABA5-F3BF5892B1C1}"/>
              </a:ext>
            </a:extLst>
          </p:cNvPr>
          <p:cNvSpPr/>
          <p:nvPr/>
        </p:nvSpPr>
        <p:spPr>
          <a:xfrm>
            <a:off x="7654087" y="234635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8B11346-FFD5-4BE3-BB9D-3259DCA6D0E5}"/>
              </a:ext>
            </a:extLst>
          </p:cNvPr>
          <p:cNvSpPr/>
          <p:nvPr/>
        </p:nvSpPr>
        <p:spPr>
          <a:xfrm>
            <a:off x="9657513" y="3308657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7C0BC5-6515-4860-A263-B09B00CC91DE}"/>
              </a:ext>
            </a:extLst>
          </p:cNvPr>
          <p:cNvSpPr/>
          <p:nvPr/>
        </p:nvSpPr>
        <p:spPr>
          <a:xfrm>
            <a:off x="9976286" y="3495676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FB22826-3988-4488-975C-6D4619D14B28}"/>
              </a:ext>
            </a:extLst>
          </p:cNvPr>
          <p:cNvSpPr/>
          <p:nvPr/>
        </p:nvSpPr>
        <p:spPr>
          <a:xfrm>
            <a:off x="10255689" y="376147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BE7675-6B57-40EE-ADD8-4AE67E70DFD7}"/>
              </a:ext>
            </a:extLst>
          </p:cNvPr>
          <p:cNvSpPr/>
          <p:nvPr/>
        </p:nvSpPr>
        <p:spPr>
          <a:xfrm>
            <a:off x="10408089" y="391387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E029A52-59DC-4D28-90C8-70F07B80D152}"/>
              </a:ext>
            </a:extLst>
          </p:cNvPr>
          <p:cNvSpPr/>
          <p:nvPr/>
        </p:nvSpPr>
        <p:spPr>
          <a:xfrm>
            <a:off x="7987501" y="5407826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7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contenido 4">
            <a:extLst>
              <a:ext uri="{FF2B5EF4-FFF2-40B4-BE49-F238E27FC236}">
                <a16:creationId xmlns:a16="http://schemas.microsoft.com/office/drawing/2014/main" id="{C9CBE557-24E5-4B0D-B4FD-930446478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491299A-C475-4431-85C8-1BA7CA3CF926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9AE4838-5ED6-F934-1640-07CE2DBE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11"/>
          <a:stretch/>
        </p:blipFill>
        <p:spPr>
          <a:xfrm>
            <a:off x="5139965" y="676220"/>
            <a:ext cx="5747657" cy="49006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3CDEAA-B341-3346-FA01-25C1B659B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4737"/>
          <a:stretch/>
        </p:blipFill>
        <p:spPr>
          <a:xfrm>
            <a:off x="838200" y="753728"/>
            <a:ext cx="5257800" cy="49006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0ABCC7-B475-858F-974D-703ABACF0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925666" y="7520249"/>
            <a:ext cx="6060159" cy="56646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C0D176-C336-08F3-3854-5CF6F8F72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71" t="51987" b="40996"/>
          <a:stretch/>
        </p:blipFill>
        <p:spPr>
          <a:xfrm>
            <a:off x="4869951" y="2894834"/>
            <a:ext cx="1248909" cy="4032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D18281-8BEE-89EE-0F91-031E0A5D8148}"/>
              </a:ext>
            </a:extLst>
          </p:cNvPr>
          <p:cNvSpPr txBox="1"/>
          <p:nvPr/>
        </p:nvSpPr>
        <p:spPr>
          <a:xfrm>
            <a:off x="4927332" y="4973723"/>
            <a:ext cx="245656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énicas</a:t>
            </a:r>
          </a:p>
          <a:p>
            <a:r>
              <a:rPr lang="es-ES" sz="1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os y exposiciones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Monumentos y yacimientos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Cine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Desconocido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AB2DDF-6F61-C032-284E-040850C18204}"/>
              </a:ext>
            </a:extLst>
          </p:cNvPr>
          <p:cNvSpPr/>
          <p:nvPr/>
        </p:nvSpPr>
        <p:spPr>
          <a:xfrm>
            <a:off x="4403023" y="4903735"/>
            <a:ext cx="2980876" cy="1257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E77F9D-FC58-D940-D231-EBE91EF46888}"/>
              </a:ext>
            </a:extLst>
          </p:cNvPr>
          <p:cNvSpPr/>
          <p:nvPr/>
        </p:nvSpPr>
        <p:spPr>
          <a:xfrm>
            <a:off x="4563392" y="5087796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CE5F3A-DA86-BBD4-6565-D5B38FD14AFA}"/>
              </a:ext>
            </a:extLst>
          </p:cNvPr>
          <p:cNvSpPr/>
          <p:nvPr/>
        </p:nvSpPr>
        <p:spPr>
          <a:xfrm>
            <a:off x="4563392" y="5298851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8A9E10-71ED-7ECF-AB24-C969EE5BF174}"/>
              </a:ext>
            </a:extLst>
          </p:cNvPr>
          <p:cNvSpPr/>
          <p:nvPr/>
        </p:nvSpPr>
        <p:spPr>
          <a:xfrm>
            <a:off x="4563392" y="5509906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7896631-5F55-918C-B210-3CFC916A6DD6}"/>
              </a:ext>
            </a:extLst>
          </p:cNvPr>
          <p:cNvSpPr/>
          <p:nvPr/>
        </p:nvSpPr>
        <p:spPr>
          <a:xfrm>
            <a:off x="4563392" y="5720961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FDCFF1-F8BB-969D-25A5-693D417B9E59}"/>
              </a:ext>
            </a:extLst>
          </p:cNvPr>
          <p:cNvSpPr/>
          <p:nvPr/>
        </p:nvSpPr>
        <p:spPr>
          <a:xfrm>
            <a:off x="4563392" y="5932016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3F8862F-4890-50BF-E281-0A98794383AF}"/>
              </a:ext>
            </a:extLst>
          </p:cNvPr>
          <p:cNvSpPr/>
          <p:nvPr/>
        </p:nvSpPr>
        <p:spPr>
          <a:xfrm>
            <a:off x="2259222" y="2036200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747D41-DBA9-80F6-F1DF-1D8B7845EAC2}"/>
              </a:ext>
            </a:extLst>
          </p:cNvPr>
          <p:cNvSpPr txBox="1"/>
          <p:nvPr/>
        </p:nvSpPr>
        <p:spPr>
          <a:xfrm>
            <a:off x="2259221" y="2221971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9C5C920-AB3F-F45C-6B5A-64C5C2828750}"/>
              </a:ext>
            </a:extLst>
          </p:cNvPr>
          <p:cNvSpPr/>
          <p:nvPr/>
        </p:nvSpPr>
        <p:spPr>
          <a:xfrm>
            <a:off x="7550843" y="2088071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FDF6297-7A76-2E16-0093-3324452786D3}"/>
              </a:ext>
            </a:extLst>
          </p:cNvPr>
          <p:cNvSpPr txBox="1"/>
          <p:nvPr/>
        </p:nvSpPr>
        <p:spPr>
          <a:xfrm>
            <a:off x="7550842" y="2273842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14:cNvPr>
              <p14:cNvContentPartPr/>
              <p14:nvPr/>
            </p14:nvContentPartPr>
            <p14:xfrm>
              <a:off x="3805557" y="4646679"/>
              <a:ext cx="172440" cy="1260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2557" y="4583679"/>
                <a:ext cx="2980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14:cNvPr>
              <p14:cNvContentPartPr/>
              <p14:nvPr/>
            </p14:nvContentPartPr>
            <p14:xfrm>
              <a:off x="4967277" y="3064839"/>
              <a:ext cx="1449720" cy="237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4277" y="3002199"/>
                <a:ext cx="15753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14:cNvPr>
              <p14:cNvContentPartPr/>
              <p14:nvPr/>
            </p14:nvContentPartPr>
            <p14:xfrm>
              <a:off x="4816797" y="3601599"/>
              <a:ext cx="506160" cy="1368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4157" y="3538599"/>
                <a:ext cx="6318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14:cNvPr>
              <p14:cNvContentPartPr/>
              <p14:nvPr/>
            </p14:nvContentPartPr>
            <p14:xfrm>
              <a:off x="4439877" y="1505319"/>
              <a:ext cx="924120" cy="2448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77237" y="1442319"/>
                <a:ext cx="1049760" cy="1501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1724D874-126B-4285-A18C-E94B30E9F39C}"/>
              </a:ext>
            </a:extLst>
          </p:cNvPr>
          <p:cNvSpPr txBox="1"/>
          <p:nvPr/>
        </p:nvSpPr>
        <p:spPr>
          <a:xfrm>
            <a:off x="7200863" y="728812"/>
            <a:ext cx="113181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Circo Price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0D3DD03-84F7-8276-FD60-17342C9B20A8}"/>
              </a:ext>
            </a:extLst>
          </p:cNvPr>
          <p:cNvSpPr txBox="1"/>
          <p:nvPr/>
        </p:nvSpPr>
        <p:spPr>
          <a:xfrm>
            <a:off x="5822109" y="932623"/>
            <a:ext cx="180743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Teatro Circo Price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9D26290-6A83-23B9-61C5-AFFF8BB92FC9}"/>
              </a:ext>
            </a:extLst>
          </p:cNvPr>
          <p:cNvSpPr txBox="1"/>
          <p:nvPr/>
        </p:nvSpPr>
        <p:spPr>
          <a:xfrm>
            <a:off x="5702780" y="1930671"/>
            <a:ext cx="113181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Teatro Español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CD8BA3-F4DC-0483-4A55-C69CF708F152}"/>
              </a:ext>
            </a:extLst>
          </p:cNvPr>
          <p:cNvSpPr txBox="1"/>
          <p:nvPr/>
        </p:nvSpPr>
        <p:spPr>
          <a:xfrm>
            <a:off x="5830689" y="4086647"/>
            <a:ext cx="144876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Teatro Fernán Gómez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85FDAE-F106-80E4-E303-0F93D7D1B47A}"/>
              </a:ext>
            </a:extLst>
          </p:cNvPr>
          <p:cNvSpPr txBox="1"/>
          <p:nvPr/>
        </p:nvSpPr>
        <p:spPr>
          <a:xfrm>
            <a:off x="9017959" y="4440062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Cineteca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20F008-4B16-A978-58CB-132A6FCF849A}"/>
              </a:ext>
            </a:extLst>
          </p:cNvPr>
          <p:cNvSpPr txBox="1"/>
          <p:nvPr/>
        </p:nvSpPr>
        <p:spPr>
          <a:xfrm>
            <a:off x="10208546" y="1812943"/>
            <a:ext cx="132018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Conde Duque Actividades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F3A156-EE96-93DB-B7D3-954E7A9CBB41}"/>
              </a:ext>
            </a:extLst>
          </p:cNvPr>
          <p:cNvSpPr txBox="1"/>
          <p:nvPr/>
        </p:nvSpPr>
        <p:spPr>
          <a:xfrm>
            <a:off x="10047413" y="3470286"/>
            <a:ext cx="14487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Actividades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Culturales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VARIAS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3D431ED-96C1-C900-538A-1E231E45451E}"/>
              </a:ext>
            </a:extLst>
          </p:cNvPr>
          <p:cNvSpPr txBox="1"/>
          <p:nvPr/>
        </p:nvSpPr>
        <p:spPr>
          <a:xfrm>
            <a:off x="10233433" y="2931331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Convenios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BDA654E-046A-78E5-9E6E-D0DEA0040598}"/>
              </a:ext>
            </a:extLst>
          </p:cNvPr>
          <p:cNvSpPr txBox="1"/>
          <p:nvPr/>
        </p:nvSpPr>
        <p:spPr>
          <a:xfrm>
            <a:off x="10301826" y="2448644"/>
            <a:ext cx="12574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Conde Duque Expos</a:t>
            </a:r>
          </a:p>
          <a:p>
            <a:endParaRPr lang="es-ES" sz="1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A100266-C5AB-9533-3090-4A7E5C62BF71}"/>
              </a:ext>
            </a:extLst>
          </p:cNvPr>
          <p:cNvSpPr txBox="1"/>
          <p:nvPr/>
        </p:nvSpPr>
        <p:spPr>
          <a:xfrm>
            <a:off x="9247712" y="1001556"/>
            <a:ext cx="201761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</a:rPr>
              <a:t>Matadero de Madrid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B622E5-79A4-9529-72E7-3A2C1D4A0821}"/>
              </a:ext>
            </a:extLst>
          </p:cNvPr>
          <p:cNvCxnSpPr>
            <a:cxnSpLocks/>
          </p:cNvCxnSpPr>
          <p:nvPr/>
        </p:nvCxnSpPr>
        <p:spPr>
          <a:xfrm>
            <a:off x="7220478" y="1146517"/>
            <a:ext cx="460497" cy="13463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6F9C0F9-07C3-4DA3-EBF0-E354912BDF01}"/>
              </a:ext>
            </a:extLst>
          </p:cNvPr>
          <p:cNvCxnSpPr>
            <a:cxnSpLocks/>
          </p:cNvCxnSpPr>
          <p:nvPr/>
        </p:nvCxnSpPr>
        <p:spPr>
          <a:xfrm>
            <a:off x="7850172" y="957346"/>
            <a:ext cx="176816" cy="2462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478B930-8554-3CE1-0168-55BAA6809073}"/>
              </a:ext>
            </a:extLst>
          </p:cNvPr>
          <p:cNvCxnSpPr>
            <a:cxnSpLocks/>
          </p:cNvCxnSpPr>
          <p:nvPr/>
        </p:nvCxnSpPr>
        <p:spPr>
          <a:xfrm>
            <a:off x="6334499" y="2128283"/>
            <a:ext cx="343232" cy="62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DC922C58-78C1-771F-62EB-35EB7BA01CD9}"/>
              </a:ext>
            </a:extLst>
          </p:cNvPr>
          <p:cNvCxnSpPr>
            <a:cxnSpLocks/>
          </p:cNvCxnSpPr>
          <p:nvPr/>
        </p:nvCxnSpPr>
        <p:spPr>
          <a:xfrm flipV="1">
            <a:off x="7002869" y="4159156"/>
            <a:ext cx="184795" cy="8233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0E6C1A4-25DC-AA49-A2C1-DDF395643FD0}"/>
              </a:ext>
            </a:extLst>
          </p:cNvPr>
          <p:cNvCxnSpPr>
            <a:cxnSpLocks/>
          </p:cNvCxnSpPr>
          <p:nvPr/>
        </p:nvCxnSpPr>
        <p:spPr>
          <a:xfrm>
            <a:off x="9199614" y="4367239"/>
            <a:ext cx="147192" cy="13237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77F2D038-6345-953A-1A4C-7475F078AF96}"/>
              </a:ext>
            </a:extLst>
          </p:cNvPr>
          <p:cNvCxnSpPr>
            <a:cxnSpLocks/>
          </p:cNvCxnSpPr>
          <p:nvPr/>
        </p:nvCxnSpPr>
        <p:spPr>
          <a:xfrm>
            <a:off x="9990558" y="3615712"/>
            <a:ext cx="124021" cy="1180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1262F369-05EE-ACD5-14A9-53F8CBE53B8C}"/>
              </a:ext>
            </a:extLst>
          </p:cNvPr>
          <p:cNvCxnSpPr>
            <a:cxnSpLocks/>
          </p:cNvCxnSpPr>
          <p:nvPr/>
        </p:nvCxnSpPr>
        <p:spPr>
          <a:xfrm>
            <a:off x="10114579" y="3020861"/>
            <a:ext cx="141938" cy="4377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FA35A39-0047-6237-966C-764B7E07ED8A}"/>
              </a:ext>
            </a:extLst>
          </p:cNvPr>
          <p:cNvCxnSpPr>
            <a:cxnSpLocks/>
          </p:cNvCxnSpPr>
          <p:nvPr/>
        </p:nvCxnSpPr>
        <p:spPr>
          <a:xfrm flipV="1">
            <a:off x="10019634" y="2613751"/>
            <a:ext cx="327154" cy="9933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CBC7307A-EFD4-94C3-5959-D8FA1F59AC26}"/>
              </a:ext>
            </a:extLst>
          </p:cNvPr>
          <p:cNvCxnSpPr>
            <a:cxnSpLocks/>
          </p:cNvCxnSpPr>
          <p:nvPr/>
        </p:nvCxnSpPr>
        <p:spPr>
          <a:xfrm flipV="1">
            <a:off x="9990558" y="2037298"/>
            <a:ext cx="265959" cy="33620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BA094B8E-C774-D3E1-A969-3850111AAB46}"/>
              </a:ext>
            </a:extLst>
          </p:cNvPr>
          <p:cNvCxnSpPr>
            <a:cxnSpLocks/>
          </p:cNvCxnSpPr>
          <p:nvPr/>
        </p:nvCxnSpPr>
        <p:spPr>
          <a:xfrm flipV="1">
            <a:off x="9346806" y="1271177"/>
            <a:ext cx="113424" cy="1079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A49FAA-B438-4979-9E2E-591C9643410F}"/>
              </a:ext>
            </a:extLst>
          </p:cNvPr>
          <p:cNvSpPr/>
          <p:nvPr/>
        </p:nvSpPr>
        <p:spPr>
          <a:xfrm>
            <a:off x="838199" y="2598043"/>
            <a:ext cx="266473" cy="22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89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D98AF9-06C7-47AC-9641-95F3F28FD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9F84C9-FA62-4424-AD22-2BD5F29CB673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12F564-7601-3EAE-9DD0-04F37E1C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6" y="840502"/>
            <a:ext cx="7464034" cy="521750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FA0C95D-E735-BB33-CED6-C0F14CA79C57}"/>
              </a:ext>
            </a:extLst>
          </p:cNvPr>
          <p:cNvSpPr/>
          <p:nvPr/>
        </p:nvSpPr>
        <p:spPr>
          <a:xfrm>
            <a:off x="2138463" y="671332"/>
            <a:ext cx="7789380" cy="555584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  <a:alpha val="4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263CBF-4A6D-2D78-A0AA-3E17B934EA22}"/>
              </a:ext>
            </a:extLst>
          </p:cNvPr>
          <p:cNvSpPr txBox="1"/>
          <p:nvPr/>
        </p:nvSpPr>
        <p:spPr>
          <a:xfrm>
            <a:off x="7616766" y="5212958"/>
            <a:ext cx="2148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Consumidores </a:t>
            </a:r>
            <a:r>
              <a:rPr lang="es-ES" sz="3600" b="1" dirty="0">
                <a:solidFill>
                  <a:srgbClr val="9E453C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s-ES" sz="2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269874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216</Words>
  <Application>Microsoft Office PowerPoint</Application>
  <PresentationFormat>Widescreen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Arial Black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García Fernández</dc:creator>
  <cp:lastModifiedBy>Paula</cp:lastModifiedBy>
  <cp:revision>93</cp:revision>
  <dcterms:created xsi:type="dcterms:W3CDTF">2024-10-13T20:38:55Z</dcterms:created>
  <dcterms:modified xsi:type="dcterms:W3CDTF">2024-10-17T15:41:33Z</dcterms:modified>
</cp:coreProperties>
</file>